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PT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P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>
            <a:alphaModFix amt="32000"/>
          </a:blip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1"/>
          <p:cNvGrpSpPr/>
          <p:nvPr/>
        </p:nvGrpSpPr>
        <p:grpSpPr>
          <a:xfrm>
            <a:off x="0" y="576000"/>
            <a:ext cx="9111240" cy="6616440"/>
            <a:chOff x="0" y="576000"/>
            <a:chExt cx="9111240" cy="6616440"/>
          </a:xfrm>
        </p:grpSpPr>
        <p:sp>
          <p:nvSpPr>
            <p:cNvPr id="37" name="CustomShape 2"/>
            <p:cNvSpPr/>
            <p:nvPr/>
          </p:nvSpPr>
          <p:spPr>
            <a:xfrm>
              <a:off x="0" y="576000"/>
              <a:ext cx="5473800" cy="4302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Nome da escola E. B. 1 da Venda do Pinheiro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38" name="CustomShape 3"/>
            <p:cNvSpPr/>
            <p:nvPr/>
          </p:nvSpPr>
          <p:spPr>
            <a:xfrm>
              <a:off x="5760000" y="997560"/>
              <a:ext cx="3351240" cy="317844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39" name="CustomShape 4"/>
            <p:cNvSpPr/>
            <p:nvPr/>
          </p:nvSpPr>
          <p:spPr>
            <a:xfrm>
              <a:off x="5574600" y="4394880"/>
              <a:ext cx="3351240" cy="2797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Foto da espécie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0" name="CustomShape 5"/>
            <p:cNvSpPr/>
            <p:nvPr/>
          </p:nvSpPr>
          <p:spPr>
            <a:xfrm>
              <a:off x="0" y="4394880"/>
              <a:ext cx="5473800" cy="27975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Ameaças/curiosidades   Fazem os ninhos nos beirais das casas. As andorinhas são um símbolo de liberdade porque são incapazes de viver em cativeiro e apenas se reproduzem em estado selvagem.</a:t>
              </a:r>
              <a:endParaRPr b="0" lang="pt-PT" sz="16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1" name="CustomShape 6"/>
            <p:cNvSpPr/>
            <p:nvPr/>
          </p:nvSpPr>
          <p:spPr>
            <a:xfrm>
              <a:off x="0" y="1135800"/>
              <a:ext cx="5473800" cy="4629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Nome vulgar   Andorinha-dos-beirais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2" name="CustomShape 7"/>
            <p:cNvSpPr/>
            <p:nvPr/>
          </p:nvSpPr>
          <p:spPr>
            <a:xfrm>
              <a:off x="360000" y="2999160"/>
              <a:ext cx="5473800" cy="124848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Distribuição Geográfica É encontrada de norte a sul de Portugal durante a primavera e o verão.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3" name="CustomShape 8"/>
            <p:cNvSpPr/>
            <p:nvPr/>
          </p:nvSpPr>
          <p:spPr>
            <a:xfrm>
              <a:off x="0" y="1617840"/>
              <a:ext cx="5473800" cy="4629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Nome científico    Delichon urbicum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4" name="CustomShape 9"/>
            <p:cNvSpPr/>
            <p:nvPr/>
          </p:nvSpPr>
          <p:spPr>
            <a:xfrm>
              <a:off x="0" y="2099880"/>
              <a:ext cx="5473800" cy="4629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Estatuto de conservação  Bastante abundante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5" name="CustomShape 10"/>
            <p:cNvSpPr/>
            <p:nvPr/>
          </p:nvSpPr>
          <p:spPr>
            <a:xfrm>
              <a:off x="0" y="2583360"/>
              <a:ext cx="5473800" cy="46296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endParaRPr b="0" lang="pt-PT" sz="18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b="0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Alimentação   Insetos</a:t>
              </a:r>
              <a:endParaRPr b="0" lang="pt-PT" sz="1600" spc="-1" strike="noStrike">
                <a:latin typeface="Arial"/>
              </a:endParaRPr>
            </a:p>
          </p:txBody>
        </p:sp>
        <p:sp>
          <p:nvSpPr>
            <p:cNvPr id="46" name="CustomShape 11"/>
            <p:cNvSpPr/>
            <p:nvPr/>
          </p:nvSpPr>
          <p:spPr>
            <a:xfrm>
              <a:off x="5574600" y="576000"/>
              <a:ext cx="3351240" cy="4302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3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>
                <a:lnSpc>
                  <a:spcPct val="100000"/>
                </a:lnSpc>
              </a:pPr>
              <a:r>
                <a:rPr b="1" lang="pt-PT" sz="1600" spc="-1" strike="noStrike">
                  <a:solidFill>
                    <a:srgbClr val="000000"/>
                  </a:solidFill>
                  <a:latin typeface="Calibri"/>
                  <a:ea typeface="DejaVu Sans"/>
                </a:rPr>
                <a:t>Concelho   Mafra</a:t>
              </a:r>
              <a:endParaRPr b="0" lang="pt-PT" sz="1600" spc="-1" strike="noStrike">
                <a:latin typeface="Arial"/>
              </a:endParaRPr>
            </a:p>
          </p:txBody>
        </p:sp>
        <p:pic>
          <p:nvPicPr>
            <p:cNvPr id="47" name="" descr=""/>
            <p:cNvPicPr/>
            <p:nvPr/>
          </p:nvPicPr>
          <p:blipFill>
            <a:blip r:embed="rId2"/>
            <a:stretch/>
          </p:blipFill>
          <p:spPr>
            <a:xfrm>
              <a:off x="6048000" y="1800000"/>
              <a:ext cx="2619000" cy="1742760"/>
            </a:xfrm>
            <a:prstGeom prst="rect">
              <a:avLst/>
            </a:prstGeom>
            <a:ln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Application>LibreOffice/6.4.6.2$Linux_X86_64 LibreOffice_project/40$Build-2</Application>
  <Words>21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2019-02-05T21:01:01Z</dcterms:created>
  <dc:creator>ABAE PT</dc:creator>
  <dc:description/>
  <dc:language>pt-PT</dc:language>
  <cp:lastModifiedBy/>
  <cp:lastPrinted>2019-12-11T12:42:31Z</cp:lastPrinted>
  <dcterms:modified xsi:type="dcterms:W3CDTF">2021-06-07T12:19:45Z</dcterms:modified>
  <cp:revision>15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no Ecrã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