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media/image1.jpeg" ContentType="image/jpeg"/>
  <Override PartName="/ppt/media/image2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pt-PT" sz="4400" spc="-1" strike="noStrike">
                <a:solidFill>
                  <a:srgbClr val="000000"/>
                </a:solidFill>
                <a:latin typeface="Calibri Light"/>
              </a:rPr>
              <a:t>Clique para editar o estilo de título do Modelo Global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2800" spc="-1" strike="noStrike">
                <a:solidFill>
                  <a:srgbClr val="000000"/>
                </a:solidFill>
                <a:latin typeface="Calibri"/>
              </a:rPr>
              <a:t>Editar os estilos de texto do Modelo Global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PT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297548A-153D-4BD8-978A-6C1F9B3DAB4A}" type="datetime">
              <a:rPr b="0" lang="pt-PT" sz="1200" spc="-1" strike="noStrike">
                <a:solidFill>
                  <a:srgbClr val="8b8b8b"/>
                </a:solidFill>
                <a:latin typeface="Calibri"/>
              </a:rPr>
              <a:t>07-06-2021</a:t>
            </a:fld>
            <a:endParaRPr b="0" lang="pt-PT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PT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18FF76E-F894-4D7C-B01B-A17BA0402F7E}" type="slidenum">
              <a:rPr b="0" lang="pt-PT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P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32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"/>
          <p:cNvGrpSpPr/>
          <p:nvPr/>
        </p:nvGrpSpPr>
        <p:grpSpPr>
          <a:xfrm>
            <a:off x="0" y="576000"/>
            <a:ext cx="9144000" cy="6616800"/>
            <a:chOff x="0" y="576000"/>
            <a:chExt cx="9144000" cy="6616800"/>
          </a:xfrm>
        </p:grpSpPr>
        <p:sp>
          <p:nvSpPr>
            <p:cNvPr id="42" name="CustomShape 2"/>
            <p:cNvSpPr/>
            <p:nvPr/>
          </p:nvSpPr>
          <p:spPr>
            <a:xfrm>
              <a:off x="0" y="576000"/>
              <a:ext cx="5474160" cy="43056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1" lang="pt-PT" sz="1600" spc="-1" strike="noStrike">
                  <a:solidFill>
                    <a:srgbClr val="000000"/>
                  </a:solidFill>
                  <a:latin typeface="Calibri"/>
                </a:rPr>
                <a:t>Nome da escola E. B. 1 da Venda do Pinheiro</a:t>
              </a:r>
              <a:endParaRPr b="0" lang="pt-PT" sz="1600" spc="-1" strike="noStrike">
                <a:latin typeface="Arial"/>
              </a:endParaRPr>
            </a:p>
          </p:txBody>
        </p:sp>
        <p:sp>
          <p:nvSpPr>
            <p:cNvPr id="43" name="CustomShape 3"/>
            <p:cNvSpPr/>
            <p:nvPr/>
          </p:nvSpPr>
          <p:spPr>
            <a:xfrm>
              <a:off x="5574600" y="1135800"/>
              <a:ext cx="3351600" cy="31788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i="1" lang="pt-PT" sz="1600" spc="-1" strike="noStrike">
                  <a:solidFill>
                    <a:srgbClr val="000000"/>
                  </a:solidFill>
                  <a:latin typeface="Calibri"/>
                </a:rPr>
                <a:t>Foto da espécie</a:t>
              </a:r>
              <a:endParaRPr b="0" lang="pt-PT" sz="1600" spc="-1" strike="noStrike">
                <a:latin typeface="Arial"/>
              </a:endParaRPr>
            </a:p>
          </p:txBody>
        </p:sp>
        <p:sp>
          <p:nvSpPr>
            <p:cNvPr id="44" name="CustomShape 4"/>
            <p:cNvSpPr/>
            <p:nvPr/>
          </p:nvSpPr>
          <p:spPr>
            <a:xfrm>
              <a:off x="5574600" y="4394880"/>
              <a:ext cx="3351600" cy="279792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i="1" lang="pt-PT" sz="1600" spc="-1" strike="noStrike">
                  <a:solidFill>
                    <a:srgbClr val="000000"/>
                  </a:solidFill>
                  <a:latin typeface="Calibri"/>
                </a:rPr>
                <a:t>Foto da espécie</a:t>
              </a:r>
              <a:endParaRPr b="0" lang="pt-PT" sz="1600" spc="-1" strike="noStrike">
                <a:latin typeface="Arial"/>
              </a:endParaRPr>
            </a:p>
          </p:txBody>
        </p:sp>
        <p:sp>
          <p:nvSpPr>
            <p:cNvPr id="45" name="CustomShape 5"/>
            <p:cNvSpPr/>
            <p:nvPr/>
          </p:nvSpPr>
          <p:spPr>
            <a:xfrm>
              <a:off x="0" y="4394880"/>
              <a:ext cx="5474160" cy="279792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pt-PT" sz="1600" spc="-1" strike="noStrike">
                  <a:solidFill>
                    <a:srgbClr val="000000"/>
                  </a:solidFill>
                  <a:latin typeface="Calibri"/>
                </a:rPr>
                <a:t>Ameaças/curiosidades   No inverno muda a sua plumagem para uma cor mais pálida e o seu bico adquire uma cor castanha-amarelada</a:t>
              </a:r>
              <a:endParaRPr b="0" lang="pt-PT" sz="1600" spc="-1" strike="noStrike">
                <a:latin typeface="Arial"/>
              </a:endParaRPr>
            </a:p>
          </p:txBody>
        </p:sp>
        <p:sp>
          <p:nvSpPr>
            <p:cNvPr id="46" name="CustomShape 6"/>
            <p:cNvSpPr/>
            <p:nvPr/>
          </p:nvSpPr>
          <p:spPr>
            <a:xfrm>
              <a:off x="0" y="1135800"/>
              <a:ext cx="5474160" cy="46332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pt-PT" sz="1600" spc="-1" strike="noStrike">
                  <a:solidFill>
                    <a:srgbClr val="000000"/>
                  </a:solidFill>
                  <a:latin typeface="Calibri"/>
                </a:rPr>
                <a:t>Nome vulgar   Pardal</a:t>
              </a:r>
              <a:endParaRPr b="0" lang="pt-PT" sz="1600" spc="-1" strike="noStrike">
                <a:latin typeface="Arial"/>
              </a:endParaRPr>
            </a:p>
          </p:txBody>
        </p:sp>
        <p:sp>
          <p:nvSpPr>
            <p:cNvPr id="47" name="CustomShape 7"/>
            <p:cNvSpPr/>
            <p:nvPr/>
          </p:nvSpPr>
          <p:spPr>
            <a:xfrm>
              <a:off x="360000" y="2999160"/>
              <a:ext cx="5474160" cy="124884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pt-PT" sz="1600" spc="-1" strike="noStrike">
                  <a:solidFill>
                    <a:srgbClr val="000000"/>
                  </a:solidFill>
                  <a:latin typeface="Calibri"/>
                </a:rPr>
                <a:t>Distribuição Geográfica É encontrado em todos os continentes exceto na Antártida.</a:t>
              </a:r>
              <a:endParaRPr b="0" lang="pt-PT" sz="1600" spc="-1" strike="noStrike">
                <a:latin typeface="Arial"/>
              </a:endParaRPr>
            </a:p>
          </p:txBody>
        </p:sp>
        <p:sp>
          <p:nvSpPr>
            <p:cNvPr id="48" name="CustomShape 8"/>
            <p:cNvSpPr/>
            <p:nvPr/>
          </p:nvSpPr>
          <p:spPr>
            <a:xfrm>
              <a:off x="0" y="1617840"/>
              <a:ext cx="5474160" cy="46332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pt-PT" sz="1600" spc="-1" strike="noStrike">
                  <a:solidFill>
                    <a:srgbClr val="000000"/>
                  </a:solidFill>
                  <a:latin typeface="Calibri"/>
                </a:rPr>
                <a:t>Nome científico    Passer</a:t>
              </a:r>
              <a:endParaRPr b="0" lang="pt-PT" sz="1600" spc="-1" strike="noStrike">
                <a:latin typeface="Arial"/>
              </a:endParaRPr>
            </a:p>
          </p:txBody>
        </p:sp>
        <p:sp>
          <p:nvSpPr>
            <p:cNvPr id="49" name="CustomShape 9"/>
            <p:cNvSpPr/>
            <p:nvPr/>
          </p:nvSpPr>
          <p:spPr>
            <a:xfrm>
              <a:off x="0" y="2099880"/>
              <a:ext cx="5474160" cy="46332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0" lang="pt-PT" sz="1600" spc="-1" strike="noStrike">
                  <a:solidFill>
                    <a:srgbClr val="000000"/>
                  </a:solidFill>
                  <a:latin typeface="Calibri"/>
                </a:rPr>
                <a:t>Estatuto de conservação  Muito abundante</a:t>
              </a:r>
              <a:endParaRPr b="0" lang="pt-PT" sz="1600" spc="-1" strike="noStrike">
                <a:latin typeface="Arial"/>
              </a:endParaRPr>
            </a:p>
          </p:txBody>
        </p:sp>
        <p:sp>
          <p:nvSpPr>
            <p:cNvPr id="50" name="CustomShape 10"/>
            <p:cNvSpPr/>
            <p:nvPr/>
          </p:nvSpPr>
          <p:spPr>
            <a:xfrm>
              <a:off x="0" y="2583360"/>
              <a:ext cx="5474160" cy="46332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pt-PT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pt-PT" sz="1600" spc="-1" strike="noStrike">
                  <a:solidFill>
                    <a:srgbClr val="000000"/>
                  </a:solidFill>
                  <a:latin typeface="Calibri"/>
                </a:rPr>
                <a:t>Alimentação   Grãos e insetos</a:t>
              </a:r>
              <a:endParaRPr b="0" lang="pt-PT" sz="1600" spc="-1" strike="noStrike">
                <a:latin typeface="Arial"/>
              </a:endParaRPr>
            </a:p>
          </p:txBody>
        </p:sp>
        <p:sp>
          <p:nvSpPr>
            <p:cNvPr id="51" name="CustomShape 11"/>
            <p:cNvSpPr/>
            <p:nvPr/>
          </p:nvSpPr>
          <p:spPr>
            <a:xfrm>
              <a:off x="5574600" y="576000"/>
              <a:ext cx="3351600" cy="43056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3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r>
                <a:rPr b="1" lang="pt-PT" sz="1600" spc="-1" strike="noStrike">
                  <a:solidFill>
                    <a:srgbClr val="000000"/>
                  </a:solidFill>
                  <a:latin typeface="Calibri"/>
                </a:rPr>
                <a:t>Concelho   Mafra</a:t>
              </a:r>
              <a:endParaRPr b="0" lang="pt-PT" sz="1600" spc="-1" strike="noStrike">
                <a:latin typeface="Arial"/>
              </a:endParaRPr>
            </a:p>
          </p:txBody>
        </p:sp>
        <p:pic>
          <p:nvPicPr>
            <p:cNvPr id="52" name="Forma1" descr=""/>
            <p:cNvPicPr/>
            <p:nvPr/>
          </p:nvPicPr>
          <p:blipFill>
            <a:blip r:embed="rId2"/>
            <a:srcRect l="18894" t="14160" r="1572" b="4374"/>
            <a:stretch/>
          </p:blipFill>
          <p:spPr>
            <a:xfrm>
              <a:off x="5672160" y="2117880"/>
              <a:ext cx="3471840" cy="227700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Application>LibreOffice/6.4.6.2$Linux_X86_64 LibreOffice_project/40$Build-2</Application>
  <Words>21</Words>
  <Paragraphs>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2019-02-05T21:01:01Z</dcterms:created>
  <dc:creator>ABAE PT</dc:creator>
  <dc:description/>
  <dc:language>pt-PT</dc:language>
  <cp:lastModifiedBy/>
  <cp:lastPrinted>2019-12-11T12:42:31Z</cp:lastPrinted>
  <dcterms:modified xsi:type="dcterms:W3CDTF">2021-06-07T12:07:15Z</dcterms:modified>
  <cp:revision>16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no Ecrã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