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PT" sz="4400" spc="-1" strike="noStrike">
                <a:latin typeface="Arial"/>
              </a:rPr>
              <a:t>Clique para editar o formato do título</a:t>
            </a:r>
            <a:endParaRPr b="0" lang="pt-P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3200" spc="-1" strike="noStrike">
                <a:latin typeface="Arial"/>
              </a:rPr>
              <a:t>Clique para editar o formato de texto dos tópicos</a:t>
            </a:r>
            <a:endParaRPr b="0" lang="pt-P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PT" sz="2800" spc="-1" strike="noStrike">
                <a:latin typeface="Arial"/>
              </a:rPr>
              <a:t>Segundo nível de tópicos</a:t>
            </a:r>
            <a:endParaRPr b="0" lang="pt-P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2400" spc="-1" strike="noStrike">
                <a:latin typeface="Arial"/>
              </a:rPr>
              <a:t>Terceiro nível de tópicos</a:t>
            </a:r>
            <a:endParaRPr b="0" lang="pt-P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PT" sz="2000" spc="-1" strike="noStrike">
                <a:latin typeface="Arial"/>
              </a:rPr>
              <a:t>Quarto nível de tópicos</a:t>
            </a:r>
            <a:endParaRPr b="0" lang="pt-P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2000" spc="-1" strike="noStrike">
                <a:latin typeface="Arial"/>
              </a:rPr>
              <a:t>Quinto nível de tópicos</a:t>
            </a:r>
            <a:endParaRPr b="0" lang="pt-P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2000" spc="-1" strike="noStrike">
                <a:latin typeface="Arial"/>
              </a:rPr>
              <a:t>Sexto nível de tópicos</a:t>
            </a:r>
            <a:endParaRPr b="0" lang="pt-P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2000" spc="-1" strike="noStrike">
                <a:latin typeface="Arial"/>
              </a:rPr>
              <a:t>Sétimo nível de tópicos</a:t>
            </a:r>
            <a:endParaRPr b="0" lang="pt-P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32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"/>
          <p:cNvGrpSpPr/>
          <p:nvPr/>
        </p:nvGrpSpPr>
        <p:grpSpPr>
          <a:xfrm>
            <a:off x="0" y="576000"/>
            <a:ext cx="9111240" cy="6616440"/>
            <a:chOff x="0" y="576000"/>
            <a:chExt cx="9111240" cy="6616440"/>
          </a:xfrm>
        </p:grpSpPr>
        <p:sp>
          <p:nvSpPr>
            <p:cNvPr id="39" name="CustomShape 2"/>
            <p:cNvSpPr/>
            <p:nvPr/>
          </p:nvSpPr>
          <p:spPr>
            <a:xfrm>
              <a:off x="0" y="576000"/>
              <a:ext cx="5473800" cy="4302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da escola E. B. 1 da Venda do Pinheiro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0" name="CustomShape 3"/>
            <p:cNvSpPr/>
            <p:nvPr/>
          </p:nvSpPr>
          <p:spPr>
            <a:xfrm>
              <a:off x="5760000" y="997560"/>
              <a:ext cx="3351240" cy="31784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1" name="CustomShape 4"/>
            <p:cNvSpPr/>
            <p:nvPr/>
          </p:nvSpPr>
          <p:spPr>
            <a:xfrm>
              <a:off x="5574600" y="4394880"/>
              <a:ext cx="3351240" cy="2797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2" name="CustomShape 5"/>
            <p:cNvSpPr/>
            <p:nvPr/>
          </p:nvSpPr>
          <p:spPr>
            <a:xfrm>
              <a:off x="0" y="4394880"/>
              <a:ext cx="5473800" cy="2797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Ameaças/curiosidades   É uma ave migradora, que chega geralmente em abril e parte em setembro. É geralmente tímida, sendo avistada sobretudo em voo, mas pode por vezes ser vista pousada em fios. 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6"/>
            <p:cNvSpPr/>
            <p:nvPr/>
          </p:nvSpPr>
          <p:spPr>
            <a:xfrm>
              <a:off x="0" y="108000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vulgar   Rola-brava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7"/>
            <p:cNvSpPr/>
            <p:nvPr/>
          </p:nvSpPr>
          <p:spPr>
            <a:xfrm>
              <a:off x="144000" y="3071520"/>
              <a:ext cx="5473800" cy="124848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Distribuição Geográfica É hoje pouco comum na maior parte do território a sul do Tejo; a norte é mais comum, particularmente no nordeste.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8"/>
            <p:cNvSpPr/>
            <p:nvPr/>
          </p:nvSpPr>
          <p:spPr>
            <a:xfrm>
              <a:off x="0" y="161784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científico    Streptopelia turtur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9"/>
            <p:cNvSpPr/>
            <p:nvPr/>
          </p:nvSpPr>
          <p:spPr>
            <a:xfrm>
              <a:off x="0" y="209988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Estatuto de conservação  Pouco abundante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7" name="CustomShape 10"/>
            <p:cNvSpPr/>
            <p:nvPr/>
          </p:nvSpPr>
          <p:spPr>
            <a:xfrm>
              <a:off x="0" y="258336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Alimentação   Sementes bravas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8" name="CustomShape 11"/>
            <p:cNvSpPr/>
            <p:nvPr/>
          </p:nvSpPr>
          <p:spPr>
            <a:xfrm>
              <a:off x="5574600" y="576000"/>
              <a:ext cx="3351240" cy="4302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Concelho   Mafra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49" name="" descr=""/>
            <p:cNvPicPr/>
            <p:nvPr/>
          </p:nvPicPr>
          <p:blipFill>
            <a:blip r:embed="rId2"/>
            <a:stretch/>
          </p:blipFill>
          <p:spPr>
            <a:xfrm>
              <a:off x="6120000" y="1800000"/>
              <a:ext cx="2095200" cy="218088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Application>LibreOffice/6.4.6.2$Linux_X86_64 LibreOffice_project/40$Build-2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2021-06-07T12:30:36Z</dcterms:modified>
  <cp:revision>17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