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EB1 de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Côja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Ameaças/curiosidades: Movimenta-se muito depressa.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smtClean="0">
                  <a:solidFill>
                    <a:schemeClr val="tx1"/>
                  </a:solidFill>
                </a:rPr>
                <a:t>: Chapim de poupa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: todo o território nacional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Cyanistes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caeruleus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dirty="0" smtClean="0">
                  <a:solidFill>
                    <a:schemeClr val="tx1"/>
                  </a:solidFill>
                </a:rPr>
                <a:t>conservação 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: sementes, insetos.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365500" y="-8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68" y="889687"/>
            <a:ext cx="3352053" cy="2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52</Words>
  <Application>Microsoft Macintosh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Utilizador do Microsoft Office</cp:lastModifiedBy>
  <cp:revision>15</cp:revision>
  <cp:lastPrinted>2019-12-11T12:42:31Z</cp:lastPrinted>
  <dcterms:created xsi:type="dcterms:W3CDTF">2019-02-05T21:01:01Z</dcterms:created>
  <dcterms:modified xsi:type="dcterms:W3CDTF">2021-06-10T22:25:08Z</dcterms:modified>
</cp:coreProperties>
</file>