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1" autoAdjust="0"/>
    <p:restoredTop sz="94660"/>
  </p:normalViewPr>
  <p:slideViewPr>
    <p:cSldViewPr snapToGrid="0">
      <p:cViewPr>
        <p:scale>
          <a:sx n="124" d="100"/>
          <a:sy n="124" d="100"/>
        </p:scale>
        <p:origin x="-60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10/06/21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escola: EB1 de </a:t>
              </a:r>
              <a:r>
                <a:rPr lang="pt-PT" sz="1600" b="1" dirty="0" err="1" smtClean="0">
                  <a:solidFill>
                    <a:schemeClr val="tx1"/>
                  </a:solidFill>
                </a:rPr>
                <a:t>Côja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Ameaças/curiosidades: Tem um canto muito bonito.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vulgar : Pisco-de-peito-ruivo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</a:t>
              </a:r>
              <a:r>
                <a:rPr lang="pt-PT" sz="1600" dirty="0" smtClean="0">
                  <a:solidFill>
                    <a:schemeClr val="tx1"/>
                  </a:solidFill>
                </a:rPr>
                <a:t>Geográfica : todo o território nacional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científico :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Erithacus</a:t>
              </a:r>
              <a:r>
                <a:rPr lang="pt-PT" sz="1600" dirty="0" smtClean="0">
                  <a:solidFill>
                    <a:schemeClr val="tx1"/>
                  </a:solidFill>
                </a:rPr>
                <a:t>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Rubecula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Estatuto de </a:t>
              </a:r>
              <a:r>
                <a:rPr lang="pt-PT" sz="1600" dirty="0" smtClean="0">
                  <a:solidFill>
                    <a:schemeClr val="tx1"/>
                  </a:solidFill>
                </a:rPr>
                <a:t>conservação : Pouco preocupante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Alimentação : sementes, insetos.</a:t>
              </a:r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Concelho de Arganil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135" y="4428108"/>
            <a:ext cx="2604317" cy="19418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941" y="907479"/>
            <a:ext cx="3178707" cy="28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</TotalTime>
  <Words>52</Words>
  <Application>Microsoft Macintosh PowerPoint</Application>
  <PresentationFormat>Apresentação no Ecrã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Utilizador do Microsoft Office</cp:lastModifiedBy>
  <cp:revision>16</cp:revision>
  <cp:lastPrinted>2019-12-11T12:42:31Z</cp:lastPrinted>
  <dcterms:created xsi:type="dcterms:W3CDTF">2019-02-05T21:01:01Z</dcterms:created>
  <dcterms:modified xsi:type="dcterms:W3CDTF">2021-06-10T22:34:46Z</dcterms:modified>
</cp:coreProperties>
</file>