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1" autoAdjust="0"/>
    <p:restoredTop sz="94660"/>
  </p:normalViewPr>
  <p:slideViewPr>
    <p:cSldViewPr snapToGrid="0">
      <p:cViewPr>
        <p:scale>
          <a:sx n="124" d="100"/>
          <a:sy n="124" d="100"/>
        </p:scale>
        <p:origin x="-6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escola: EB1 de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Côja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Ameaças/curiosidades: Parece que treme.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: Rabirruivo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: todo o território nacional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Phoenicurus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Ochrurus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</a:t>
              </a:r>
              <a:r>
                <a:rPr lang="pt-PT" sz="1600" dirty="0" smtClean="0">
                  <a:solidFill>
                    <a:schemeClr val="tx1"/>
                  </a:solidFill>
                </a:rPr>
                <a:t>conservação 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: sementes, insetos.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de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10" y="1051582"/>
            <a:ext cx="3130566" cy="227369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65" y="3919873"/>
            <a:ext cx="2538055" cy="27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50</Words>
  <Application>Microsoft Macintosh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Utilizador do Microsoft Office</cp:lastModifiedBy>
  <cp:revision>17</cp:revision>
  <cp:lastPrinted>2019-12-11T12:42:31Z</cp:lastPrinted>
  <dcterms:created xsi:type="dcterms:W3CDTF">2019-02-05T21:01:01Z</dcterms:created>
  <dcterms:modified xsi:type="dcterms:W3CDTF">2021-06-10T22:44:21Z</dcterms:modified>
</cp:coreProperties>
</file>