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Editar os estilos de texto do Modelo Global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90DDCFB-7533-4E88-8957-616348762544}" type="datetime">
              <a:rPr b="0" lang="pt-PT" sz="1200" spc="-1" strike="noStrike">
                <a:solidFill>
                  <a:srgbClr val="8b8b8b"/>
                </a:solidFill>
                <a:latin typeface="Calibri"/>
              </a:rPr>
              <a:t>24-05-2021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P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8E7ED88-DCE6-41A5-8261-214ABAEAA687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P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08720" y="181080"/>
            <a:ext cx="8926200" cy="6616800"/>
            <a:chOff x="108720" y="181080"/>
            <a:chExt cx="8926200" cy="6616800"/>
          </a:xfrm>
        </p:grpSpPr>
        <p:sp>
          <p:nvSpPr>
            <p:cNvPr id="42" name="CustomShape 2"/>
            <p:cNvSpPr/>
            <p:nvPr/>
          </p:nvSpPr>
          <p:spPr>
            <a:xfrm>
              <a:off x="108720" y="181080"/>
              <a:ext cx="547416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Nome da escola  EB de São Pedro da Cadeira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3" name="CustomShape 3"/>
            <p:cNvSpPr/>
            <p:nvPr/>
          </p:nvSpPr>
          <p:spPr>
            <a:xfrm>
              <a:off x="5683320" y="740880"/>
              <a:ext cx="3351600" cy="31788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4" name="CustomShape 4"/>
            <p:cNvSpPr/>
            <p:nvPr/>
          </p:nvSpPr>
          <p:spPr>
            <a:xfrm>
              <a:off x="5683320" y="3999960"/>
              <a:ext cx="335160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>
              <a:off x="108720" y="3999960"/>
              <a:ext cx="547416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Ameaças/curiosidades No início da primavera, quando inspecionam as flores, é frequente observar-se alguns indivíduos com acumulação de polén nas penas de fronte e mento. O chamamento é um característico “huiit” assobiado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6" name="CustomShape 6"/>
            <p:cNvSpPr/>
            <p:nvPr/>
          </p:nvSpPr>
          <p:spPr>
            <a:xfrm>
              <a:off x="108720" y="74088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vulgar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 Felosinha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7" name="CustomShape 7"/>
            <p:cNvSpPr/>
            <p:nvPr/>
          </p:nvSpPr>
          <p:spPr>
            <a:xfrm>
              <a:off x="108720" y="2670480"/>
              <a:ext cx="5474160" cy="124884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Distribuição Geográfica A espécie está distribuída pelo território português, mas é mais abundante nas zonas baixas do litoral.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8" name="CustomShape 8"/>
            <p:cNvSpPr/>
            <p:nvPr/>
          </p:nvSpPr>
          <p:spPr>
            <a:xfrm>
              <a:off x="108720" y="122292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científico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	</a:t>
              </a: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Phylloscopus collybita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9" name="CustomShape 9"/>
            <p:cNvSpPr/>
            <p:nvPr/>
          </p:nvSpPr>
          <p:spPr>
            <a:xfrm>
              <a:off x="108720" y="170496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Estatuto de conservação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0" name="CustomShape 10"/>
            <p:cNvSpPr/>
            <p:nvPr/>
          </p:nvSpPr>
          <p:spPr>
            <a:xfrm>
              <a:off x="108720" y="218844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pt-PT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Alimentação  Pequenos insetos </a:t>
              </a:r>
              <a:endParaRPr b="0" lang="pt-PT" sz="16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1" name="CustomShape 11"/>
            <p:cNvSpPr/>
            <p:nvPr/>
          </p:nvSpPr>
          <p:spPr>
            <a:xfrm>
              <a:off x="5683320" y="181080"/>
              <a:ext cx="335160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Concelho Torres Vedras</a:t>
              </a:r>
              <a:endParaRPr b="0" lang="pt-PT" sz="1600" spc="-1" strike="noStrike">
                <a:latin typeface="Arial"/>
              </a:endParaRPr>
            </a:p>
          </p:txBody>
        </p:sp>
        <p:pic>
          <p:nvPicPr>
            <p:cNvPr id="52" name="" descr=""/>
            <p:cNvPicPr/>
            <p:nvPr/>
          </p:nvPicPr>
          <p:blipFill>
            <a:blip r:embed="rId2"/>
            <a:stretch/>
          </p:blipFill>
          <p:spPr>
            <a:xfrm>
              <a:off x="5760000" y="1152000"/>
              <a:ext cx="3274920" cy="2304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" descr=""/>
            <p:cNvPicPr/>
            <p:nvPr/>
          </p:nvPicPr>
          <p:blipFill>
            <a:blip r:embed="rId3"/>
            <a:stretch/>
          </p:blipFill>
          <p:spPr>
            <a:xfrm>
              <a:off x="5730840" y="4210200"/>
              <a:ext cx="2981160" cy="223272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Application>LibreOffice/6.3.1.2$Windows_X86_64 LibreOffice_project/b79626edf0065ac373bd1df5c28bd630b4424273</Application>
  <Words>21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2019-02-05T21:01:01Z</dcterms:created>
  <dc:creator>ABAE PT</dc:creator>
  <dc:description/>
  <dc:language>pt-PT</dc:language>
  <cp:lastModifiedBy/>
  <cp:lastPrinted>2019-12-11T12:42:31Z</cp:lastPrinted>
  <dcterms:modified xsi:type="dcterms:W3CDTF">2021-05-24T12:10:02Z</dcterms:modified>
  <cp:revision>14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