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  <Override PartName="/ppt/media/image3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Clique para editar o estilo de título do Modelo Global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Editar os estilos de texto do Modelo Global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Segundo nível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Quarto nível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Quinto nível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CC6F199-40E4-426E-974B-69023F31FC3F}" type="datetime">
              <a:rPr b="0" lang="pt-PT" sz="1200" spc="-1" strike="noStrike">
                <a:solidFill>
                  <a:srgbClr val="8b8b8b"/>
                </a:solidFill>
                <a:latin typeface="Calibri"/>
              </a:rPr>
              <a:t>16-06-2021</a:t>
            </a:fld>
            <a:endParaRPr b="0" lang="pt-PT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PT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38FC5F0-1B02-45BC-A431-8FECD27ADD6B}" type="slidenum">
              <a:rPr b="0" lang="pt-PT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PT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1"/>
          <p:cNvGrpSpPr/>
          <p:nvPr/>
        </p:nvGrpSpPr>
        <p:grpSpPr>
          <a:xfrm>
            <a:off x="108720" y="181080"/>
            <a:ext cx="8926200" cy="6616800"/>
            <a:chOff x="108720" y="181080"/>
            <a:chExt cx="8926200" cy="6616800"/>
          </a:xfrm>
        </p:grpSpPr>
        <p:sp>
          <p:nvSpPr>
            <p:cNvPr id="42" name="CustomShape 2"/>
            <p:cNvSpPr/>
            <p:nvPr/>
          </p:nvSpPr>
          <p:spPr>
            <a:xfrm>
              <a:off x="108720" y="181080"/>
              <a:ext cx="5474160" cy="4305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1" lang="pt-PT" sz="1600" spc="-1" strike="noStrike">
                  <a:solidFill>
                    <a:srgbClr val="000000"/>
                  </a:solidFill>
                  <a:latin typeface="Calibri"/>
                </a:rPr>
                <a:t>Nome da escola EB de São Pedro da Cadeira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3" name="CustomShape 3"/>
            <p:cNvSpPr/>
            <p:nvPr/>
          </p:nvSpPr>
          <p:spPr>
            <a:xfrm>
              <a:off x="5683320" y="740880"/>
              <a:ext cx="3351600" cy="31788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i="1" lang="pt-PT" sz="1600" spc="-1" strike="noStrike">
                  <a:solidFill>
                    <a:srgbClr val="000000"/>
                  </a:solidFill>
                  <a:latin typeface="Calibri"/>
                </a:rPr>
                <a:t>Foto da espécie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4" name="CustomShape 4"/>
            <p:cNvSpPr/>
            <p:nvPr/>
          </p:nvSpPr>
          <p:spPr>
            <a:xfrm>
              <a:off x="5683320" y="3999960"/>
              <a:ext cx="3351600" cy="27979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i="1" lang="pt-PT" sz="1600" spc="-1" strike="noStrike">
                  <a:solidFill>
                    <a:srgbClr val="000000"/>
                  </a:solidFill>
                  <a:latin typeface="Calibri"/>
                </a:rPr>
                <a:t>Foto da espécie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5" name="CustomShape 5"/>
            <p:cNvSpPr/>
            <p:nvPr/>
          </p:nvSpPr>
          <p:spPr>
            <a:xfrm>
              <a:off x="108720" y="3999960"/>
              <a:ext cx="5474160" cy="27979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Ameaças/curiosidades Pousa frequentemente em postes e muros, agitando a cauda insistentemente. Fez um ninho na varanda de uma sala de aula da nossa escola.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6" name="CustomShape 6"/>
            <p:cNvSpPr/>
            <p:nvPr/>
          </p:nvSpPr>
          <p:spPr>
            <a:xfrm>
              <a:off x="108720" y="740880"/>
              <a:ext cx="5474160" cy="4633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Nome vulgar Rabirruivo-preto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7" name="CustomShape 7"/>
            <p:cNvSpPr/>
            <p:nvPr/>
          </p:nvSpPr>
          <p:spPr>
            <a:xfrm>
              <a:off x="108720" y="2670480"/>
              <a:ext cx="5474160" cy="124884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Distribuição Geográfica A norte do rio Tejo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8" name="CustomShape 8"/>
            <p:cNvSpPr/>
            <p:nvPr/>
          </p:nvSpPr>
          <p:spPr>
            <a:xfrm>
              <a:off x="108720" y="1222920"/>
              <a:ext cx="5474160" cy="4633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Nome científico  Phoenicurus ochruros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9" name="CustomShape 9"/>
            <p:cNvSpPr/>
            <p:nvPr/>
          </p:nvSpPr>
          <p:spPr>
            <a:xfrm>
              <a:off x="108720" y="1704960"/>
              <a:ext cx="5474160" cy="4633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Estatuto de conservação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50" name="CustomShape 10"/>
            <p:cNvSpPr/>
            <p:nvPr/>
          </p:nvSpPr>
          <p:spPr>
            <a:xfrm>
              <a:off x="108720" y="2188440"/>
              <a:ext cx="5474160" cy="4633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pt-PT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Alimentação  insetos</a:t>
              </a:r>
              <a:endParaRPr b="0" lang="pt-PT" sz="16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51" name="CustomShape 11"/>
            <p:cNvSpPr/>
            <p:nvPr/>
          </p:nvSpPr>
          <p:spPr>
            <a:xfrm>
              <a:off x="5683320" y="181080"/>
              <a:ext cx="3351600" cy="4305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1" lang="pt-PT" sz="1600" spc="-1" strike="noStrike">
                  <a:solidFill>
                    <a:srgbClr val="000000"/>
                  </a:solidFill>
                  <a:latin typeface="Calibri"/>
                </a:rPr>
                <a:t>Concelho Torres Vedras</a:t>
              </a:r>
              <a:endParaRPr b="0" lang="pt-PT" sz="1600" spc="-1" strike="noStrike">
                <a:latin typeface="Arial"/>
              </a:endParaRPr>
            </a:p>
          </p:txBody>
        </p:sp>
        <p:pic>
          <p:nvPicPr>
            <p:cNvPr id="52" name="" descr=""/>
            <p:cNvPicPr/>
            <p:nvPr/>
          </p:nvPicPr>
          <p:blipFill>
            <a:blip r:embed="rId2"/>
            <a:stretch/>
          </p:blipFill>
          <p:spPr>
            <a:xfrm>
              <a:off x="5942520" y="1095480"/>
              <a:ext cx="2878200" cy="20005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3" name="" descr=""/>
            <p:cNvPicPr/>
            <p:nvPr/>
          </p:nvPicPr>
          <p:blipFill>
            <a:blip r:embed="rId3"/>
            <a:stretch/>
          </p:blipFill>
          <p:spPr>
            <a:xfrm>
              <a:off x="5832000" y="4176000"/>
              <a:ext cx="2880000" cy="2157120"/>
            </a:xfrm>
            <a:prstGeom prst="rect">
              <a:avLst/>
            </a:prstGeom>
            <a:ln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Application>LibreOffice/6.3.1.2$Windows_X86_64 LibreOffice_project/b79626edf0065ac373bd1df5c28bd630b4424273</Application>
  <Words>21</Words>
  <Paragraphs>11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2019-02-05T21:01:01Z</dcterms:created>
  <dc:creator>ABAE PT</dc:creator>
  <dc:description/>
  <dc:language>pt-PT</dc:language>
  <cp:lastModifiedBy/>
  <cp:lastPrinted>2019-12-11T12:42:31Z</cp:lastPrinted>
  <dcterms:modified xsi:type="dcterms:W3CDTF">2021-06-16T14:25:21Z</dcterms:modified>
  <cp:revision>16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no Ecrã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