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217357" y="241092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Lage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004766"/>
              <a:ext cx="5474661" cy="25211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Ameaças/curiosidades: </a:t>
              </a:r>
              <a:r>
                <a:rPr lang="pt-PT" sz="1600" dirty="0" smtClean="0">
                  <a:solidFill>
                    <a:schemeClr val="tx1"/>
                  </a:solidFill>
                </a:rPr>
                <a:t>São pássaros pequenos castanhos ou acinzentados, com manchas pretas , amarelas ou brancas. Normalmente têm 10 a 20 cm de comprimento e pesam entre 14 e 42 gramas. Têm bicos cónicos grossos. Todas as espécies cantam, algumas têm canções elaboradas.</a:t>
              </a: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Pardal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 smtClean="0">
                  <a:solidFill>
                    <a:schemeClr val="tx1"/>
                  </a:solidFill>
                </a:rPr>
                <a:t>O pardal é bastante abundante   ao longo do território. Aparece em zonas humanizadas, tanto em grandes cidades como em vilas e aldeias. Pode ver-se ao longo de todo o ano.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Passer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Espécie não ameaçada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</a:t>
              </a:r>
              <a:r>
                <a:rPr lang="pt-PT" sz="1600" dirty="0" smtClean="0">
                  <a:solidFill>
                    <a:schemeClr val="tx1"/>
                  </a:solidFill>
                </a:rPr>
                <a:t> Alimenta-se de  sementes e pequenos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insetos</a:t>
              </a:r>
              <a:r>
                <a:rPr lang="pt-PT" sz="1600" dirty="0" smtClean="0">
                  <a:solidFill>
                    <a:schemeClr val="tx1"/>
                  </a:solidFill>
                </a:rPr>
                <a:t>.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Imagem 17" descr="Momento Devocional IPCC – Cuidados de Deus - Igreja Presbiteriana  Comunidade Cristã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0" y="4384766"/>
            <a:ext cx="297833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pardal | Espécies de aves, Aves, Pard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287" y="1146129"/>
            <a:ext cx="2873828" cy="24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217358" y="241092"/>
            <a:ext cx="8756825" cy="6460154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Lage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004766"/>
              <a:ext cx="5474661" cy="25211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 :</a:t>
              </a:r>
              <a:r>
                <a:rPr lang="pt-PT" sz="1600" dirty="0" smtClean="0">
                  <a:solidFill>
                    <a:schemeClr val="tx1"/>
                  </a:solidFill>
                </a:rPr>
                <a:t>São consideradas aves de caça.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Reproduzem-se em qualquer época do ano, mas com predominância na primavera e no verão. Põe  2 ovos brancos e a incubação é partilhada pelos pais, durante 17 a 19 dias . São cuidados com o chamado “ leite do bucho”( secreção expelida pelas aves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amamentadoras</a:t>
              </a:r>
              <a:r>
                <a:rPr lang="pt-PT" sz="1600" dirty="0" smtClean="0">
                  <a:solidFill>
                    <a:schemeClr val="tx1"/>
                  </a:solidFill>
                </a:rPr>
                <a:t> ), por vezes outras pombas.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Pombo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 smtClean="0">
                  <a:solidFill>
                    <a:schemeClr val="tx1"/>
                  </a:solidFill>
                </a:rPr>
                <a:t>Aparece em todo o território ,sendo que muitos vivem em pombais.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Columba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livia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Espécie não ameaçada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Alimentam-se </a:t>
              </a:r>
              <a:r>
                <a:rPr lang="pt-PT" sz="1600" dirty="0" smtClean="0">
                  <a:solidFill>
                    <a:schemeClr val="tx1"/>
                  </a:solidFill>
                </a:rPr>
                <a:t>no chão em bandos ou individualmente.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Pombo-comum - Aves - InfoEsc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289" y="4215900"/>
            <a:ext cx="3076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Pombo-doméstico, Pombo-comum ou Pombo-das-rochas (Columba livia) | Pombo,  Animais, Animais selvagen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2613" y="876436"/>
            <a:ext cx="22574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69817" y="241092"/>
            <a:ext cx="8974183" cy="6616908"/>
            <a:chOff x="97364" y="104932"/>
            <a:chExt cx="897418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Lage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13326"/>
              <a:ext cx="5474661" cy="261257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 smtClean="0">
                <a:solidFill>
                  <a:schemeClr val="tx1"/>
                </a:solidFill>
              </a:endParaRPr>
            </a:p>
            <a:p>
              <a:endParaRPr lang="pt-PT" sz="1600" b="1" dirty="0" smtClean="0">
                <a:solidFill>
                  <a:schemeClr val="tx1"/>
                </a:solidFill>
              </a:endParaRPr>
            </a:p>
            <a:p>
              <a:endParaRPr lang="pt-PT" sz="1600" b="1" dirty="0" smtClean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: </a:t>
              </a:r>
              <a:r>
                <a:rPr lang="pt-PT" sz="1600" dirty="0" smtClean="0">
                  <a:solidFill>
                    <a:schemeClr val="tx1"/>
                  </a:solidFill>
                </a:rPr>
                <a:t>É vulnerável aos predadores </a:t>
              </a:r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principalmente </a:t>
              </a:r>
              <a:r>
                <a:rPr lang="pt-PT" sz="1600" dirty="0" smtClean="0">
                  <a:solidFill>
                    <a:schemeClr val="tx1"/>
                  </a:solidFill>
                </a:rPr>
                <a:t>gatos </a:t>
              </a:r>
              <a:r>
                <a:rPr lang="pt-PT" sz="1600" dirty="0" smtClean="0">
                  <a:solidFill>
                    <a:schemeClr val="tx1"/>
                  </a:solidFill>
                </a:rPr>
                <a:t>selvagens, </a:t>
              </a:r>
              <a:r>
                <a:rPr lang="pt-PT" sz="1600" dirty="0" smtClean="0">
                  <a:solidFill>
                    <a:schemeClr val="tx1"/>
                  </a:solidFill>
                </a:rPr>
                <a:t>raposas e aves de rapina.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 </a:t>
              </a:r>
              <a:r>
                <a:rPr lang="pt-PT" sz="1600" dirty="0" smtClean="0">
                  <a:solidFill>
                    <a:schemeClr val="tx1"/>
                  </a:solidFill>
                </a:rPr>
                <a:t>incubação dos ovos é feita unicamente pela fêmea e dura geralmente 12 a 14 dias. </a:t>
              </a:r>
              <a:r>
                <a:rPr lang="pt-PT" sz="1600" dirty="0" smtClean="0">
                  <a:solidFill>
                    <a:schemeClr val="tx1"/>
                  </a:solidFill>
                </a:rPr>
                <a:t>Cada postura é de 3 a 5 ovos verde azulado salpicados de pequenas manchas vermelho acastanhado. As crias não sabem voar quando abandonam o ninho saltam e rastejam na vegetação próxima. Os progenitores continuam a alimentar os juvenis, que os seguem implorando comida, até 3 semanas após terem abandonado o ninho.</a:t>
              </a:r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Melro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97364" y="2816047"/>
              <a:ext cx="5304844" cy="10319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 smtClean="0">
                  <a:solidFill>
                    <a:schemeClr val="tx1"/>
                  </a:solidFill>
                </a:rPr>
                <a:t>É notória a presença do melro nas zonas verdes das principais localidades do nosso território </a:t>
              </a:r>
              <a:r>
                <a:rPr lang="pt-PT" sz="1600" dirty="0" smtClean="0">
                  <a:solidFill>
                    <a:schemeClr val="tx1"/>
                  </a:solidFill>
                </a:rPr>
                <a:t>durante </a:t>
              </a:r>
              <a:r>
                <a:rPr lang="pt-PT" sz="1600" dirty="0" smtClean="0">
                  <a:solidFill>
                    <a:schemeClr val="tx1"/>
                  </a:solidFill>
                </a:rPr>
                <a:t>todo o ano.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Espécie não ameaçada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57968" y="2112129"/>
              <a:ext cx="5474661" cy="7169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</a:t>
              </a:r>
              <a:r>
                <a:rPr lang="pt-PT" sz="1600" dirty="0" smtClean="0">
                  <a:solidFill>
                    <a:schemeClr val="tx1"/>
                  </a:solidFill>
                </a:rPr>
                <a:t> O melro é omnívoro, alimenta-se de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insetos</a:t>
              </a:r>
              <a:r>
                <a:rPr lang="pt-PT" sz="1600" dirty="0" smtClean="0">
                  <a:solidFill>
                    <a:schemeClr val="tx1"/>
                  </a:solidFill>
                </a:rPr>
                <a:t>, vermes , bagas e drupas.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Melro - Portugal Num Map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823" y="1067752"/>
            <a:ext cx="287401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Aves das nossas terras – O Melr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355" y="4336869"/>
            <a:ext cx="2717074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204295" y="241092"/>
            <a:ext cx="8939705" cy="6434028"/>
            <a:chOff x="131842" y="104932"/>
            <a:chExt cx="8939705" cy="643402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Lage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0136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4070080"/>
              <a:ext cx="3352051" cy="24688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31842" y="4226834"/>
              <a:ext cx="5474661" cy="22468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Ameaças/curiosidades: </a:t>
              </a:r>
              <a:r>
                <a:rPr lang="pt-PT" sz="1600" dirty="0" smtClean="0">
                  <a:solidFill>
                    <a:schemeClr val="tx1"/>
                  </a:solidFill>
                </a:rPr>
                <a:t>São aves de porte médio, 25 a 35 cm de comprimento. A plumagem é geralmente cinzenta com tons acastanhados ou púrpura em algumas espécies. A maioria apresenta um colar preto na zona posterior do pescoço. O padrão da cauda é um critério útil na distribuição das várias espécies. Ambos os pais participam na elaboração do ninho, revezando-se na incubação dos ovos e nos cuidados prestados aos filhotes.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Rola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855234"/>
              <a:ext cx="5474661" cy="133241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 smtClean="0">
                  <a:solidFill>
                    <a:schemeClr val="tx1"/>
                  </a:solidFill>
                </a:rPr>
                <a:t>É uma ave migradora que chega geralmente em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abril</a:t>
              </a:r>
              <a:r>
                <a:rPr lang="pt-PT" sz="1600" dirty="0" smtClean="0">
                  <a:solidFill>
                    <a:schemeClr val="tx1"/>
                  </a:solidFill>
                </a:rPr>
                <a:t> e parte em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setembro</a:t>
              </a:r>
              <a:r>
                <a:rPr lang="pt-PT" sz="1600" dirty="0" smtClean="0">
                  <a:solidFill>
                    <a:schemeClr val="tx1"/>
                  </a:solidFill>
                </a:rPr>
                <a:t>. É muito comum a norte do país , particularmente a nordeste, a sul é menos abundante.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Streptopelia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Espécie não ameaçada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7561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Alimentam-se de sementes de gramíneas e outras plantas herbáceas que crescem no solo. A sua moela contém areis que auxilia a triturar os alimentos. 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https://upload.wikimedia.org/wikipedia/commons/thumb/b/b2/Streptopelia_turtur01.JPG/1280px-Streptopelia_turtur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908" y="4274004"/>
            <a:ext cx="3056709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Rolas - Animais em Lisboa - OLX Portug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551" y="1060541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544</Words>
  <Application>Microsoft Office PowerPoint</Application>
  <PresentationFormat>Apresentação no Ecrã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Diapositivo 1</vt:lpstr>
      <vt:lpstr>Diapositivo 2</vt:lpstr>
      <vt:lpstr>Diapositivo 3</vt:lpstr>
      <vt:lpstr>Diapositivo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Paula</cp:lastModifiedBy>
  <cp:revision>35</cp:revision>
  <cp:lastPrinted>2019-12-11T12:42:31Z</cp:lastPrinted>
  <dcterms:created xsi:type="dcterms:W3CDTF">2019-02-05T21:01:01Z</dcterms:created>
  <dcterms:modified xsi:type="dcterms:W3CDTF">2021-05-31T15:23:08Z</dcterms:modified>
</cp:coreProperties>
</file>