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01/06/2021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01/06/2021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01/06/2021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01/06/2021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01/06/2021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01/06/2021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01/06/2021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01/06/2021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01/06/2021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01/06/2021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01/06/2021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pPr/>
              <a:t>01/06/2021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Escola Básica do Olival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6099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 smtClean="0">
                  <a:solidFill>
                    <a:schemeClr val="tx1"/>
                  </a:solidFill>
                </a:rPr>
                <a:t>Ameaças/curiosidades: </a:t>
              </a:r>
              <a:r>
                <a:rPr lang="pt-PT" sz="1400" dirty="0" smtClean="0">
                  <a:solidFill>
                    <a:schemeClr val="tx1"/>
                  </a:solidFill>
                </a:rPr>
                <a:t>São das aves mais comuns no mundo.</a:t>
              </a:r>
            </a:p>
            <a:p>
              <a:pPr algn="just"/>
              <a:r>
                <a:rPr lang="pt-PT" sz="1400" dirty="0" smtClean="0">
                  <a:solidFill>
                    <a:schemeClr val="tx1"/>
                  </a:solidFill>
                </a:rPr>
                <a:t>Constroem um ninho desordenado em vários locais com árvores, arbustos, edifícios e orifícios naturais . A fêmea põe até 8 ovos  que são incubados por ambos os pais durante 12 a 14 dias.</a:t>
              </a:r>
            </a:p>
            <a:p>
              <a:pPr algn="just"/>
              <a:endParaRPr lang="pt-PT" sz="1400" dirty="0" smtClean="0">
                <a:solidFill>
                  <a:schemeClr val="tx1"/>
                </a:solidFill>
              </a:endParaRPr>
            </a:p>
            <a:p>
              <a:endParaRPr lang="pt-PT" sz="1400" dirty="0" smtClean="0">
                <a:solidFill>
                  <a:schemeClr val="tx1"/>
                </a:solidFill>
              </a:endParaRPr>
            </a:p>
            <a:p>
              <a:endParaRPr lang="pt-PT" sz="1400" dirty="0" smtClean="0">
                <a:solidFill>
                  <a:schemeClr val="tx1"/>
                </a:solidFill>
              </a:endParaRPr>
            </a:p>
            <a:p>
              <a:endParaRPr lang="pt-PT" sz="1400" dirty="0" smtClean="0">
                <a:solidFill>
                  <a:schemeClr val="tx1"/>
                </a:solidFill>
              </a:endParaRPr>
            </a:p>
            <a:p>
              <a:endParaRPr lang="pt-PT" sz="1400" dirty="0" smtClean="0">
                <a:solidFill>
                  <a:schemeClr val="tx1"/>
                </a:solidFill>
              </a:endParaRPr>
            </a:p>
            <a:p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 : Pardal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Distribuição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Geográfica:</a:t>
              </a:r>
              <a:r>
                <a:rPr lang="pt-PT" sz="1400" dirty="0" smtClean="0">
                  <a:solidFill>
                    <a:schemeClr val="tx1"/>
                  </a:solidFill>
                </a:rPr>
                <a:t> É bastante abundante em todo o país,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</a:t>
              </a:r>
              <a:r>
                <a:rPr lang="pt-PT" sz="1400" dirty="0" smtClean="0">
                  <a:solidFill>
                    <a:schemeClr val="tx1"/>
                  </a:solidFill>
                </a:rPr>
                <a:t>aparecendo geralmente em aldeias ou lugares pouco habitados. Pode ver-se todo o ano em bandos especialmente nas zonas agrícolas ou em parques urbanos.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científico :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Passer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 : Pouco preocupante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pPr algn="just"/>
              <a:r>
                <a:rPr lang="pt-PT" sz="1600" b="1" dirty="0" smtClean="0">
                  <a:solidFill>
                    <a:schemeClr val="tx1"/>
                  </a:solidFill>
                </a:rPr>
                <a:t>Alimentação: </a:t>
              </a:r>
              <a:r>
                <a:rPr lang="pt-PT" sz="1400" dirty="0" smtClean="0">
                  <a:solidFill>
                    <a:schemeClr val="tx1"/>
                  </a:solidFill>
                </a:rPr>
                <a:t>Alimentam-se </a:t>
              </a:r>
              <a:r>
                <a:rPr lang="pt-PT" sz="1400" dirty="0" smtClean="0">
                  <a:solidFill>
                    <a:schemeClr val="tx1"/>
                  </a:solidFill>
                </a:rPr>
                <a:t>principalmente de sementes, embora também comam pequenos </a:t>
              </a:r>
              <a:r>
                <a:rPr lang="pt-PT" sz="1400" dirty="0" err="1" smtClean="0">
                  <a:solidFill>
                    <a:schemeClr val="tx1"/>
                  </a:solidFill>
                </a:rPr>
                <a:t>insetos</a:t>
              </a:r>
              <a:r>
                <a:rPr lang="pt-PT" sz="1400" dirty="0" smtClean="0">
                  <a:solidFill>
                    <a:schemeClr val="tx1"/>
                  </a:solidFill>
                </a:rPr>
                <a:t>. </a:t>
              </a:r>
              <a:endParaRPr lang="pt-PT" sz="14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Santo Tirso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Imagem 17" descr="Mach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575" y="899840"/>
            <a:ext cx="3152231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 descr="Pardal - Espécies de Aves - InfoEscol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7657" y="4164603"/>
            <a:ext cx="3200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866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Escola Básica do Olival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 smtClean="0">
                  <a:solidFill>
                    <a:schemeClr val="tx1"/>
                  </a:solidFill>
                </a:rPr>
                <a:t>Ameaças/curiosidades : </a:t>
              </a:r>
              <a:r>
                <a:rPr lang="pt-PT" sz="1400" dirty="0" smtClean="0">
                  <a:solidFill>
                    <a:schemeClr val="tx1"/>
                  </a:solidFill>
                </a:rPr>
                <a:t>É muito vulnerável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 </a:t>
              </a:r>
              <a:r>
                <a:rPr lang="pt-PT" sz="1400" dirty="0" smtClean="0">
                  <a:solidFill>
                    <a:schemeClr val="tx1"/>
                  </a:solidFill>
                </a:rPr>
                <a:t>aos predadores visto que passa muito tempo no solo em busca de alimento.</a:t>
              </a:r>
            </a:p>
            <a:p>
              <a:pPr algn="just"/>
              <a:r>
                <a:rPr lang="pt-PT" sz="1400" dirty="0" smtClean="0">
                  <a:solidFill>
                    <a:schemeClr val="tx1"/>
                  </a:solidFill>
                </a:rPr>
                <a:t>Constrói os seus ninhos em forma de taça com ervas e lama em arbustos tanto em florestas como em zonas urbanas. Machos e fêmeas mantém-se nos locais onde nidificam desde que o clima seja temperado e haja alimento disponível.</a:t>
              </a:r>
            </a:p>
            <a:p>
              <a:endParaRPr lang="pt-PT" sz="1400" dirty="0" smtClean="0">
                <a:solidFill>
                  <a:schemeClr val="tx1"/>
                </a:solidFill>
              </a:endParaRPr>
            </a:p>
            <a:p>
              <a:endParaRPr lang="pt-PT" sz="1400" dirty="0" smtClean="0">
                <a:solidFill>
                  <a:schemeClr val="tx1"/>
                </a:solidFill>
              </a:endParaRPr>
            </a:p>
            <a:p>
              <a:endParaRPr lang="pt-PT" sz="1400" dirty="0" smtClean="0">
                <a:solidFill>
                  <a:schemeClr val="tx1"/>
                </a:solidFill>
              </a:endParaRPr>
            </a:p>
            <a:p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 : Melro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Distribuição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Geográfica: </a:t>
              </a:r>
              <a:r>
                <a:rPr lang="pt-PT" sz="1400" dirty="0" smtClean="0">
                  <a:solidFill>
                    <a:schemeClr val="tx1"/>
                  </a:solidFill>
                </a:rPr>
                <a:t>É uma das espécies mais bem distribuídas pelo país. Vive em diversos habitats, desde bosques, florestas, zonas com pastagens, parques e jardins. Pode encontrar-se durante todo o ano.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científico :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Turdus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merula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 : </a:t>
              </a:r>
              <a:r>
                <a:rPr lang="pt-PT" sz="1400" dirty="0" smtClean="0">
                  <a:solidFill>
                    <a:schemeClr val="tx1"/>
                  </a:solidFill>
                </a:rPr>
                <a:t>Pouco preocupante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pPr algn="just"/>
              <a:r>
                <a:rPr lang="pt-PT" sz="1600" b="1" dirty="0" smtClean="0">
                  <a:solidFill>
                    <a:schemeClr val="tx1"/>
                  </a:solidFill>
                </a:rPr>
                <a:t>Alimentação : </a:t>
              </a:r>
              <a:r>
                <a:rPr lang="pt-PT" sz="1400" dirty="0" smtClean="0">
                  <a:solidFill>
                    <a:schemeClr val="tx1"/>
                  </a:solidFill>
                </a:rPr>
                <a:t>Alimenta-se de grande variedade de </a:t>
              </a:r>
              <a:r>
                <a:rPr lang="pt-PT" sz="1400" dirty="0" err="1" smtClean="0">
                  <a:solidFill>
                    <a:schemeClr val="tx1"/>
                  </a:solidFill>
                </a:rPr>
                <a:t>insetos</a:t>
              </a:r>
              <a:r>
                <a:rPr lang="pt-PT" sz="1400" dirty="0" smtClean="0">
                  <a:solidFill>
                    <a:schemeClr val="tx1"/>
                  </a:solidFill>
                </a:rPr>
                <a:t>, vermes e bagas.</a:t>
              </a:r>
              <a:endParaRPr lang="pt-PT" sz="14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Santo Tirso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 descr="Melro-preto – Wikipédia, a enciclopédia livr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7379" y="978897"/>
            <a:ext cx="3031671" cy="21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Melro-preto (Turdus merula) - Gazeta das Calda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726" y="4279309"/>
            <a:ext cx="2781889" cy="196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866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Escola Básica do Olival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219106" y="3973188"/>
              <a:ext cx="5342710" cy="254725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 smtClean="0">
                  <a:solidFill>
                    <a:schemeClr val="tx1"/>
                  </a:solidFill>
                </a:rPr>
                <a:t>Ameaças/curiosidades : </a:t>
              </a:r>
              <a:r>
                <a:rPr lang="pt-PT" sz="1400" dirty="0" smtClean="0">
                  <a:solidFill>
                    <a:schemeClr val="tx1"/>
                  </a:solidFill>
                </a:rPr>
                <a:t>No chão ,os adultos e filhotes correm risco de serem vitimas de gatos selvagens e domésticos.</a:t>
              </a:r>
            </a:p>
            <a:p>
              <a:pPr algn="just"/>
              <a:r>
                <a:rPr lang="pt-PT" sz="1400" dirty="0" smtClean="0">
                  <a:solidFill>
                    <a:schemeClr val="tx1"/>
                  </a:solidFill>
                </a:rPr>
                <a:t>Os pombos são conhecidos pela habilidade de encontrar o seu caminho para casa a partir de longas distâncias. Apesar desta habilidade ,os pombos selvagens são sedentários e raramente deixam  as suas áreas.     </a:t>
              </a:r>
            </a:p>
            <a:p>
              <a:endParaRPr lang="pt-PT" sz="1400" dirty="0" smtClean="0">
                <a:solidFill>
                  <a:schemeClr val="tx1"/>
                </a:solidFill>
              </a:endParaRPr>
            </a:p>
            <a:p>
              <a:endParaRPr lang="pt-PT" sz="1400" dirty="0" smtClean="0">
                <a:solidFill>
                  <a:schemeClr val="tx1"/>
                </a:solidFill>
              </a:endParaRPr>
            </a:p>
            <a:p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 : Pombo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262470" y="2941221"/>
              <a:ext cx="5364659" cy="94154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Distribuição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Geográfica: </a:t>
              </a:r>
              <a:r>
                <a:rPr lang="pt-PT" sz="1400" dirty="0" smtClean="0">
                  <a:solidFill>
                    <a:schemeClr val="tx1"/>
                  </a:solidFill>
                </a:rPr>
                <a:t>Na sua forma domesticada o pombo aparece em diversos lugares. É comum em todo o país. 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científico :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Columba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Livia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 : </a:t>
              </a:r>
              <a:r>
                <a:rPr lang="pt-PT" sz="1400" dirty="0" smtClean="0">
                  <a:solidFill>
                    <a:schemeClr val="tx1"/>
                  </a:solidFill>
                </a:rPr>
                <a:t>Não preocupante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6" y="2131325"/>
              <a:ext cx="5547538" cy="8229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pPr algn="just"/>
              <a:r>
                <a:rPr lang="pt-PT" sz="1600" b="1" dirty="0" smtClean="0">
                  <a:solidFill>
                    <a:schemeClr val="tx1"/>
                  </a:solidFill>
                </a:rPr>
                <a:t>Alimentação : </a:t>
              </a:r>
              <a:r>
                <a:rPr lang="pt-PT" sz="1400" dirty="0" smtClean="0">
                  <a:solidFill>
                    <a:schemeClr val="tx1"/>
                  </a:solidFill>
                </a:rPr>
                <a:t>Alimentam-se no chão em bandos ou individualmente .</a:t>
              </a:r>
            </a:p>
            <a:p>
              <a:pPr algn="just"/>
              <a:r>
                <a:rPr lang="pt-PT" sz="1400" dirty="0" smtClean="0">
                  <a:solidFill>
                    <a:schemeClr val="tx1"/>
                  </a:solidFill>
                </a:rPr>
                <a:t>Pousam e abrigam-se em edifícios, muros ou estátuas. Ao beber a maioria toma pequenos goles e inclina a cabeça para trás para engolir a água.</a:t>
              </a:r>
            </a:p>
            <a:p>
              <a:endParaRPr lang="pt-PT" sz="1600" b="1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Santo Tirso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 descr="Pombo. pomba. 843760 Foto de stock no Vecteez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7657" y="865686"/>
            <a:ext cx="32134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Saiba Tudo Sobre o Pombo-doméstico - Casa dos Pássaro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6699" y="4305436"/>
            <a:ext cx="3190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397</Words>
  <Application>Microsoft Office PowerPoint</Application>
  <PresentationFormat>Apresentação no Ecrã (4:3)</PresentationFormat>
  <Paragraphs>43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Tema do Office</vt:lpstr>
      <vt:lpstr>Diapositivo 1</vt:lpstr>
      <vt:lpstr>Diapositivo 2</vt:lpstr>
      <vt:lpstr>Diapositivo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Paula</cp:lastModifiedBy>
  <cp:revision>27</cp:revision>
  <cp:lastPrinted>2019-12-11T12:42:31Z</cp:lastPrinted>
  <dcterms:created xsi:type="dcterms:W3CDTF">2019-02-05T21:01:01Z</dcterms:created>
  <dcterms:modified xsi:type="dcterms:W3CDTF">2021-06-01T14:18:45Z</dcterms:modified>
</cp:coreProperties>
</file>