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6" r:id="rId4"/>
    <p:sldId id="269" r:id="rId5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15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08/06/2021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83205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pt-PT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124821" y="437495"/>
            <a:ext cx="8854347" cy="6352342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Escola Básica </a:t>
              </a:r>
              <a:r>
                <a:rPr lang="pt-PT" sz="1600" b="1" dirty="0">
                  <a:solidFill>
                    <a:schemeClr val="tx1"/>
                  </a:solidFill>
                </a:rPr>
                <a:t> </a:t>
              </a:r>
              <a:r>
                <a:rPr lang="pt-PT" sz="1600" b="1" dirty="0" smtClean="0">
                  <a:solidFill>
                    <a:schemeClr val="tx1"/>
                  </a:solidFill>
                </a:rPr>
                <a:t>Ribeira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Curiosidades: A rola é um pássaro considerado um símbolo de humildade, simplicidade e mansidão.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vulgar: Rola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Estão distribuídas por todo o território de Portugal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Streptopelia</a:t>
              </a:r>
              <a:r>
                <a:rPr lang="pt-PT" sz="1600" dirty="0" smtClean="0"/>
                <a:t>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210393" y="1538139"/>
              <a:ext cx="519175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</a:t>
              </a:r>
              <a:r>
                <a:rPr lang="pt-PT" sz="1600" smtClean="0">
                  <a:solidFill>
                    <a:schemeClr val="tx1"/>
                  </a:solidFill>
                </a:rPr>
                <a:t>Pouco preocupante.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Alimentação: Sementes de gramíneas e outras plantas herbáceas ao nível do solo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Stº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383205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3832054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pt-PT" dirty="0"/>
          </a:p>
        </p:txBody>
      </p:sp>
      <p:sp>
        <p:nvSpPr>
          <p:cNvPr id="5" name="Retângulo 4"/>
          <p:cNvSpPr/>
          <p:nvPr/>
        </p:nvSpPr>
        <p:spPr>
          <a:xfrm>
            <a:off x="1543608" y="131542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PT" dirty="0"/>
          </a:p>
        </p:txBody>
      </p:sp>
      <p:pic>
        <p:nvPicPr>
          <p:cNvPr id="1026" name="Picture 2" descr="https://upload.wikimedia.org/wikipedia/commons/thumb/4/42/Streptopelia_semitorquata_0004.jpg/120px-Streptopelia_semitorquata_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79" y="977540"/>
            <a:ext cx="3022389" cy="23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2/Streptopelia_turtur01.JPG/120px-Streptopelia_turtur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39" y="4408097"/>
            <a:ext cx="3242529" cy="196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213376" y="296751"/>
            <a:ext cx="8630821" cy="6176914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Curiosidades: Estas aves são muito sociais ,formando pequenos grupos  mesmo durante a época de </a:t>
              </a:r>
              <a:r>
                <a:rPr lang="pt-PT" sz="1600" dirty="0" smtClean="0">
                  <a:solidFill>
                    <a:schemeClr val="tx1"/>
                  </a:solidFill>
                </a:rPr>
                <a:t>reprodução.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vulgar: Pardal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vive em todo o território de Portugal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científico:Passer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domesticus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err="1" smtClean="0">
                  <a:solidFill>
                    <a:schemeClr val="tx1"/>
                  </a:solidFill>
                </a:rPr>
                <a:t>Alimentação:Insetos</a:t>
              </a:r>
              <a:r>
                <a:rPr lang="pt-PT" sz="1600" dirty="0" smtClean="0">
                  <a:solidFill>
                    <a:schemeClr val="tx1"/>
                  </a:solidFill>
                </a:rPr>
                <a:t> e larvas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Stº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340381" y="3662034"/>
            <a:ext cx="2242958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/>
          </a:p>
        </p:txBody>
      </p:sp>
      <p:sp>
        <p:nvSpPr>
          <p:cNvPr id="3" name="Retângulo 2"/>
          <p:cNvSpPr/>
          <p:nvPr/>
        </p:nvSpPr>
        <p:spPr>
          <a:xfrm>
            <a:off x="207034" y="189782"/>
            <a:ext cx="537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Escola Básica </a:t>
            </a:r>
            <a:r>
              <a:rPr lang="pt-PT" b="1" dirty="0" smtClean="0"/>
              <a:t>da Ribeira </a:t>
            </a:r>
            <a:endParaRPr lang="pt-PT" b="1" dirty="0"/>
          </a:p>
        </p:txBody>
      </p:sp>
      <p:pic>
        <p:nvPicPr>
          <p:cNvPr id="2050" name="Picture 2" descr="Ma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756" y="1253319"/>
            <a:ext cx="2667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êmea ? Chilre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70" y="4132053"/>
            <a:ext cx="2715572" cy="18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25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213376" y="296751"/>
            <a:ext cx="8648839" cy="6176914"/>
            <a:chOff x="144904" y="104932"/>
            <a:chExt cx="8945279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38131" y="744586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Curiosidades: </a:t>
              </a:r>
              <a:r>
                <a:rPr lang="pt-PT" sz="1600" dirty="0">
                  <a:solidFill>
                    <a:schemeClr val="tx1"/>
                  </a:solidFill>
                </a:rPr>
                <a:t>Existem numerosas referências literárias e culturais ao melro-preto, frequentemente relacionadas com o canto melodioso dos machos. O </a:t>
              </a:r>
              <a:r>
                <a:rPr lang="pt-PT" sz="1600" dirty="0" smtClean="0">
                  <a:solidFill>
                    <a:schemeClr val="tx1"/>
                  </a:solidFill>
                </a:rPr>
                <a:t>melro-preto é ave nacional </a:t>
              </a:r>
              <a:r>
                <a:rPr lang="pt-PT" sz="1600" smtClean="0">
                  <a:solidFill>
                    <a:schemeClr val="tx1"/>
                  </a:solidFill>
                </a:rPr>
                <a:t>da </a:t>
              </a:r>
              <a:r>
                <a:rPr lang="pt-PT" sz="1600"/>
                <a:t> </a:t>
              </a:r>
              <a:r>
                <a:rPr lang="pt-PT" sz="1600" smtClean="0">
                  <a:solidFill>
                    <a:schemeClr val="tx1"/>
                  </a:solidFill>
                </a:rPr>
                <a:t>Suécia 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vulgar: Melro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vive em todo o território de Portugal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Turdus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merula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err="1" smtClean="0">
                  <a:solidFill>
                    <a:schemeClr val="tx1"/>
                  </a:solidFill>
                </a:rPr>
                <a:t>Alimentação:Insetos</a:t>
              </a:r>
              <a:r>
                <a:rPr lang="pt-PT" sz="1600" dirty="0" smtClean="0">
                  <a:solidFill>
                    <a:schemeClr val="tx1"/>
                  </a:solidFill>
                </a:rPr>
                <a:t> e larvas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Stº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340381" y="3662034"/>
            <a:ext cx="2242958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/>
          </a:p>
        </p:txBody>
      </p:sp>
      <p:sp>
        <p:nvSpPr>
          <p:cNvPr id="3" name="Retângulo 2"/>
          <p:cNvSpPr/>
          <p:nvPr/>
        </p:nvSpPr>
        <p:spPr>
          <a:xfrm>
            <a:off x="207034" y="189782"/>
            <a:ext cx="537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Escola Básica da </a:t>
            </a:r>
            <a:r>
              <a:rPr lang="pt-PT" b="1" dirty="0" smtClean="0"/>
              <a:t>Ribeira</a:t>
            </a:r>
            <a:endParaRPr lang="pt-PT" b="1" dirty="0"/>
          </a:p>
        </p:txBody>
      </p:sp>
      <p:pic>
        <p:nvPicPr>
          <p:cNvPr id="3074" name="Picture 2" descr="https://upload.wikimedia.org/wikipedia/commons/thumb/1/10/Turdus_merula_-Gran_Canaria%2C_Canary_Islands%2C_Spain-8_%282%29.jpg/280px-Turdus_merula_-Gran_Canaria%2C_Canary_Islands%2C_Spain-8_%282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971" y="1026543"/>
            <a:ext cx="2935645" cy="2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6/64/Tibetan_Blackbird_%28Turdus_maximus%29_1_cropped.jpg/280px-Tibetan_Blackbird_%28Turdus_maximus%29_1_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48" y="4056301"/>
            <a:ext cx="3182343" cy="224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A11C4654-6E4E-4A20-A666-3E4FEA9AF636}"/>
              </a:ext>
            </a:extLst>
          </p:cNvPr>
          <p:cNvGrpSpPr/>
          <p:nvPr/>
        </p:nvGrpSpPr>
        <p:grpSpPr>
          <a:xfrm>
            <a:off x="207034" y="189782"/>
            <a:ext cx="8088066" cy="6547448"/>
            <a:chOff x="144904" y="104932"/>
            <a:chExt cx="8945279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E3666BEA-D1DA-4422-9E33-0F2267DA6AF7}"/>
                </a:ext>
              </a:extLst>
            </p:cNvPr>
            <p:cNvSpPr/>
            <p:nvPr/>
          </p:nvSpPr>
          <p:spPr>
            <a:xfrm>
              <a:off x="5738131" y="744586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xmlns="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pt-PT" sz="1600" dirty="0" smtClean="0">
                  <a:solidFill>
                    <a:schemeClr val="tx1"/>
                  </a:solidFill>
                </a:rPr>
                <a:t>Curiosidades: </a:t>
              </a:r>
              <a:r>
                <a:rPr lang="pt-PT" sz="1600" dirty="0"/>
                <a:t> </a:t>
              </a:r>
              <a:r>
                <a:rPr lang="pt-PT" sz="1600" dirty="0">
                  <a:solidFill>
                    <a:schemeClr val="tx1"/>
                  </a:solidFill>
                </a:rPr>
                <a:t>O gaio é, hoje, considerado um dos pássaros mais inteligentes do Mundo, sendo que de acordo com vários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cientistas, </a:t>
              </a:r>
              <a:r>
                <a:rPr lang="pt-PT" sz="1600" dirty="0">
                  <a:solidFill>
                    <a:schemeClr val="tx1"/>
                  </a:solidFill>
                </a:rPr>
                <a:t>que realizaram </a:t>
              </a:r>
              <a:r>
                <a:rPr lang="pt-PT" sz="1600" dirty="0" smtClean="0">
                  <a:solidFill>
                    <a:schemeClr val="tx1"/>
                  </a:solidFill>
                </a:rPr>
                <a:t>inúmeros </a:t>
              </a:r>
              <a:r>
                <a:rPr lang="pt-PT" sz="1600" dirty="0">
                  <a:solidFill>
                    <a:schemeClr val="tx1"/>
                  </a:solidFill>
                </a:rPr>
                <a:t>testes, descobriram que facilmente podem ser domesticados e que podem integrar no seu dia a dia </a:t>
              </a:r>
              <a:r>
                <a:rPr lang="pt-PT" sz="1600" dirty="0" smtClean="0">
                  <a:solidFill>
                    <a:schemeClr val="tx1"/>
                  </a:solidFill>
                </a:rPr>
                <a:t>hábitos </a:t>
              </a:r>
              <a:r>
                <a:rPr lang="pt-PT" sz="1600" dirty="0">
                  <a:solidFill>
                    <a:schemeClr val="tx1"/>
                  </a:solidFill>
                </a:rPr>
                <a:t>muito curiosos e interessantes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xmlns="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vulgar: Gaio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Geográfica: Vive em todo o território de Portugal.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científico: 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Garrulus</a:t>
              </a:r>
              <a:r>
                <a:rPr lang="pt-PT" sz="1600" dirty="0" smtClean="0">
                  <a:solidFill>
                    <a:schemeClr val="tx1"/>
                  </a:solidFill>
                </a:rPr>
                <a:t> </a:t>
              </a:r>
              <a:r>
                <a:rPr lang="pt-PT" sz="1600" dirty="0" err="1" smtClean="0">
                  <a:solidFill>
                    <a:schemeClr val="tx1"/>
                  </a:solidFill>
                </a:rPr>
                <a:t>glandarius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conservação: Pouco preocupante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xmlns="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Alimentação: Alimenta-se de insetos no outono recorrer a bolotas e frutos silvestre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Concelho: Stº Tirso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3340381" y="3662034"/>
            <a:ext cx="2242958" cy="4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b="1" dirty="0"/>
          </a:p>
        </p:txBody>
      </p:sp>
      <p:sp>
        <p:nvSpPr>
          <p:cNvPr id="3" name="Retângulo 2"/>
          <p:cNvSpPr/>
          <p:nvPr/>
        </p:nvSpPr>
        <p:spPr>
          <a:xfrm>
            <a:off x="207034" y="189782"/>
            <a:ext cx="53763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Escola Básica da </a:t>
            </a:r>
            <a:r>
              <a:rPr lang="pt-PT" b="1" dirty="0" smtClean="0"/>
              <a:t>Ribeira</a:t>
            </a:r>
            <a:endParaRPr lang="pt-PT" b="1" dirty="0"/>
          </a:p>
        </p:txBody>
      </p:sp>
      <p:pic>
        <p:nvPicPr>
          <p:cNvPr id="1032" name="Picture 8" descr="Gaio-co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032" y="1025713"/>
            <a:ext cx="2732929" cy="257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arrulus glandarius 1 (Marek Szczepanek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71" y="4344570"/>
            <a:ext cx="2985633" cy="20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27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252</Words>
  <Application>Microsoft Office PowerPoint</Application>
  <PresentationFormat>Apresentação no Ecrã (4:3)</PresentationFormat>
  <Paragraphs>47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mtlob</cp:lastModifiedBy>
  <cp:revision>27</cp:revision>
  <cp:lastPrinted>2019-12-11T12:42:31Z</cp:lastPrinted>
  <dcterms:created xsi:type="dcterms:W3CDTF">2019-02-05T21:01:01Z</dcterms:created>
  <dcterms:modified xsi:type="dcterms:W3CDTF">2021-06-08T08:59:00Z</dcterms:modified>
</cp:coreProperties>
</file>