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9" r:id="rId4"/>
    <p:sldId id="267" r:id="rId5"/>
    <p:sldId id="268" r:id="rId6"/>
    <p:sldId id="265" r:id="rId7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8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07/06/2021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213376" y="296751"/>
            <a:ext cx="8630821" cy="6176914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Curiosidades: Estas aves são muito sociais ,formando pequenos grupos  mesmo durante a época de reprodução.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vulgar: Pardal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Geográfica: vive em todo o território de Portugal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científico:Passer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domesticus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conservação: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Alimentação: Insetos e larvas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Concelho: Stº Tirso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3340381" y="3662034"/>
            <a:ext cx="2242958" cy="4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/>
          </a:p>
        </p:txBody>
      </p:sp>
      <p:sp>
        <p:nvSpPr>
          <p:cNvPr id="3" name="Retângulo 2"/>
          <p:cNvSpPr/>
          <p:nvPr/>
        </p:nvSpPr>
        <p:spPr>
          <a:xfrm>
            <a:off x="207034" y="189782"/>
            <a:ext cx="5376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Escola Básica </a:t>
            </a:r>
            <a:r>
              <a:rPr lang="pt-PT" b="1" dirty="0" smtClean="0"/>
              <a:t>da </a:t>
            </a:r>
            <a:r>
              <a:rPr lang="pt-PT" b="1" dirty="0"/>
              <a:t> </a:t>
            </a:r>
            <a:r>
              <a:rPr lang="pt-PT" b="1" dirty="0" smtClean="0"/>
              <a:t>Quelha </a:t>
            </a:r>
            <a:endParaRPr lang="pt-PT" b="1" dirty="0"/>
          </a:p>
        </p:txBody>
      </p:sp>
      <p:pic>
        <p:nvPicPr>
          <p:cNvPr id="2050" name="Picture 2" descr="Mac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756" y="1253319"/>
            <a:ext cx="2667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êmea ? Chilre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70" y="4132053"/>
            <a:ext cx="2715572" cy="181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25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213376" y="296751"/>
            <a:ext cx="8648839" cy="6176914"/>
            <a:chOff x="144904" y="104932"/>
            <a:chExt cx="8945279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38131" y="744586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Curiosidades: </a:t>
              </a:r>
              <a:r>
                <a:rPr lang="pt-PT" sz="1600" dirty="0">
                  <a:solidFill>
                    <a:schemeClr val="tx1"/>
                  </a:solidFill>
                </a:rPr>
                <a:t>Existem numerosas referências literárias e culturais ao melro-preto, frequentemente relacionadas com o canto melodioso dos machos. O </a:t>
              </a:r>
              <a:r>
                <a:rPr lang="pt-PT" sz="1600" dirty="0" smtClean="0">
                  <a:solidFill>
                    <a:schemeClr val="tx1"/>
                  </a:solidFill>
                </a:rPr>
                <a:t>melro-preto é ave nacional </a:t>
              </a:r>
              <a:r>
                <a:rPr lang="pt-PT" sz="1600" smtClean="0">
                  <a:solidFill>
                    <a:schemeClr val="tx1"/>
                  </a:solidFill>
                </a:rPr>
                <a:t>da </a:t>
              </a:r>
              <a:r>
                <a:rPr lang="pt-PT" sz="1600"/>
                <a:t> </a:t>
              </a:r>
              <a:r>
                <a:rPr lang="pt-PT" sz="1600" smtClean="0">
                  <a:solidFill>
                    <a:schemeClr val="tx1"/>
                  </a:solidFill>
                </a:rPr>
                <a:t>Suécia 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vulgar: Melro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Geográfica: vive em todo o território de Portugal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científico: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Turdus</a:t>
              </a:r>
              <a:r>
                <a:rPr lang="pt-PT" sz="1600" dirty="0" smtClean="0">
                  <a:solidFill>
                    <a:schemeClr val="tx1"/>
                  </a:solidFill>
                </a:rPr>
                <a:t> </a:t>
              </a:r>
              <a:r>
                <a:rPr lang="pt-PT" sz="1600" dirty="0" err="1" smtClean="0">
                  <a:solidFill>
                    <a:schemeClr val="tx1"/>
                  </a:solidFill>
                </a:rPr>
                <a:t>merula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conservação: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Alimentação: Insetos e larvas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Concelho: Stº Tirso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3340381" y="3662034"/>
            <a:ext cx="2242958" cy="4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/>
          </a:p>
        </p:txBody>
      </p:sp>
      <p:sp>
        <p:nvSpPr>
          <p:cNvPr id="3" name="Retângulo 2"/>
          <p:cNvSpPr/>
          <p:nvPr/>
        </p:nvSpPr>
        <p:spPr>
          <a:xfrm>
            <a:off x="207034" y="189782"/>
            <a:ext cx="5376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Escola Básica da  </a:t>
            </a:r>
            <a:r>
              <a:rPr lang="pt-PT" b="1" dirty="0" smtClean="0"/>
              <a:t>Quelha</a:t>
            </a:r>
            <a:endParaRPr lang="pt-PT" b="1" dirty="0"/>
          </a:p>
        </p:txBody>
      </p:sp>
      <p:pic>
        <p:nvPicPr>
          <p:cNvPr id="3074" name="Picture 2" descr="https://upload.wikimedia.org/wikipedia/commons/thumb/1/10/Turdus_merula_-Gran_Canaria%2C_Canary_Islands%2C_Spain-8_%282%29.jpg/280px-Turdus_merula_-Gran_Canaria%2C_Canary_Islands%2C_Spain-8_%282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971" y="1026543"/>
            <a:ext cx="2935645" cy="276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6/64/Tibetan_Blackbird_%28Turdus_maximus%29_1_cropped.jpg/280px-Tibetan_Blackbird_%28Turdus_maximus%29_1_cropp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248" y="4056301"/>
            <a:ext cx="3182343" cy="224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36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417827" y="202110"/>
            <a:ext cx="8088066" cy="6547448"/>
            <a:chOff x="144904" y="104932"/>
            <a:chExt cx="8945279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38131" y="744586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pt-PT" sz="1600" smtClean="0">
                  <a:solidFill>
                    <a:schemeClr val="tx1"/>
                  </a:solidFill>
                </a:rPr>
                <a:t>Curiosidades :Alguns </a:t>
              </a:r>
              <a:r>
                <a:rPr lang="pt-PT" sz="1600" dirty="0" smtClean="0">
                  <a:solidFill>
                    <a:schemeClr val="tx1"/>
                  </a:solidFill>
                </a:rPr>
                <a:t>pombos-correio </a:t>
              </a:r>
              <a:r>
                <a:rPr lang="pt-PT" sz="1600" dirty="0">
                  <a:solidFill>
                    <a:schemeClr val="tx1"/>
                  </a:solidFill>
                </a:rPr>
                <a:t>serviram e desempenharam papéis importantes durante tempos de guerra, sendo que muitos chegaram a receber prêmios e medalhas por terem feitos serviços que ajudaram a salvar centenas de vidas </a:t>
              </a:r>
              <a:r>
                <a:rPr lang="pt-PT" sz="1600" dirty="0" smtClean="0">
                  <a:solidFill>
                    <a:schemeClr val="tx1"/>
                  </a:solidFill>
                </a:rPr>
                <a:t>humanas.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vulgar: Pombo domestico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3254389"/>
              <a:ext cx="5474661" cy="6692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Geográfica: Vive em todo o território de Portugal.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científico: </a:t>
              </a:r>
              <a:r>
                <a:rPr lang="pt-PT" sz="1600" i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Columba </a:t>
              </a:r>
              <a:r>
                <a:rPr lang="pt-PT" sz="1600" i="1" dirty="0" err="1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livia</a:t>
              </a:r>
              <a:r>
                <a:rPr lang="pt-PT" sz="1600" dirty="0" smtClean="0">
                  <a:solidFill>
                    <a:schemeClr val="tx1"/>
                  </a:solidFill>
                </a:rPr>
                <a:t>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conservação: Pouco 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4" y="2069498"/>
              <a:ext cx="5474661" cy="118489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dirty="0" smtClean="0">
                  <a:solidFill>
                    <a:schemeClr val="tx1"/>
                  </a:solidFill>
                </a:rPr>
                <a:t>Alimentação: Alimentam-se  de grãos e sementes em grupos nos campos .Nas cidades existem em abundancia alimentando-se dos detritos deixados pelo seres humanos 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Concelho: Stº Tirso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3340381" y="3662034"/>
            <a:ext cx="2242958" cy="4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b="1" dirty="0"/>
          </a:p>
        </p:txBody>
      </p:sp>
      <p:sp>
        <p:nvSpPr>
          <p:cNvPr id="3" name="Retângulo 2"/>
          <p:cNvSpPr/>
          <p:nvPr/>
        </p:nvSpPr>
        <p:spPr>
          <a:xfrm>
            <a:off x="81908" y="224468"/>
            <a:ext cx="5376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Escola Básica da  </a:t>
            </a:r>
            <a:r>
              <a:rPr lang="pt-PT" b="1" dirty="0" smtClean="0"/>
              <a:t>Quelha</a:t>
            </a:r>
            <a:endParaRPr lang="pt-PT" b="1" dirty="0"/>
          </a:p>
        </p:txBody>
      </p:sp>
      <p:pic>
        <p:nvPicPr>
          <p:cNvPr id="1026" name="Picture 2" descr="https://upload.wikimedia.org/wikipedia/commons/thumb/c/c5/Pigeon_portrait_4861.jpg/170px-Pigeon_portrait_48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339" y="1081999"/>
            <a:ext cx="2483934" cy="274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s://upload.wikimedia.org/wikipedia/commons/thumb/2/2b/Rock_dove_-_natures_pics.jpg/200px-Rock_dove_-_natures_pic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019" y="4759303"/>
            <a:ext cx="2757386" cy="18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0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88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793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1455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227</Words>
  <Application>Microsoft Office PowerPoint</Application>
  <PresentationFormat>Apresentação no Ecrã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mtlob</cp:lastModifiedBy>
  <cp:revision>28</cp:revision>
  <cp:lastPrinted>2019-12-11T12:42:31Z</cp:lastPrinted>
  <dcterms:created xsi:type="dcterms:W3CDTF">2019-02-05T21:01:01Z</dcterms:created>
  <dcterms:modified xsi:type="dcterms:W3CDTF">2021-06-07T09:23:33Z</dcterms:modified>
</cp:coreProperties>
</file>