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08/06/2021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A11C4654-6E4E-4A20-A666-3E4FEA9AF636}"/>
              </a:ext>
            </a:extLst>
          </p:cNvPr>
          <p:cNvGrpSpPr/>
          <p:nvPr/>
        </p:nvGrpSpPr>
        <p:grpSpPr>
          <a:xfrm>
            <a:off x="0" y="241092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Centro Escolar de São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Miguel de Poiares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Ameaças/curiosidades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vulgar: Gaio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6BD75144-7450-4B7F-B7C8-25F8C0E8F7C5}"/>
                </a:ext>
              </a:extLst>
            </p:cNvPr>
            <p:cNvSpPr/>
            <p:nvPr/>
          </p:nvSpPr>
          <p:spPr>
            <a:xfrm>
              <a:off x="144904" y="2594238"/>
              <a:ext cx="5474661" cy="124933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Geográfica:Zonas florestais e meio urbano se existirem árvores grandes. Vivem em matas de folha caduca, mas podem também viver em parques nas cidades.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científico: Garrulus Glandarius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</a:t>
              </a:r>
              <a:r>
                <a:rPr lang="pt-PT" sz="1600" smtClean="0">
                  <a:solidFill>
                    <a:schemeClr val="tx1"/>
                  </a:solidFill>
                </a:rPr>
                <a:t>de conservação Em Portugal, o Gaio tem o estatuto de espécie não ameaçada.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76578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PT" sz="1600" dirty="0">
                <a:solidFill>
                  <a:schemeClr val="tx1"/>
                </a:solidFill>
              </a:endParaRPr>
            </a:p>
            <a:p>
              <a:r>
                <a:rPr lang="pt-PT" sz="1600" dirty="0" smtClean="0">
                  <a:solidFill>
                    <a:schemeClr val="tx1"/>
                  </a:solidFill>
                </a:rPr>
                <a:t>Alimentação</a:t>
              </a:r>
              <a:r>
                <a:rPr lang="pt-PT" sz="1600" dirty="0">
                  <a:solidFill>
                    <a:schemeClr val="tx1"/>
                  </a:solidFill>
                </a:rPr>
                <a:t>:</a:t>
              </a:r>
              <a:r>
                <a:rPr lang="pt-PT" sz="1600" dirty="0" smtClean="0">
                  <a:solidFill>
                    <a:schemeClr val="tx1"/>
                  </a:solidFill>
                </a:rPr>
                <a:t> Sementes e bagas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Concelho: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Vila Nova de Poiares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Garrulus glandariu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895" y="1282752"/>
            <a:ext cx="2729800" cy="229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Gaio-comu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301" y="4460803"/>
            <a:ext cx="2667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77</Words>
  <Application>Microsoft Office PowerPoint</Application>
  <PresentationFormat>Apresentação no Ecrã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Maria Lídia Pires Pinheiro Ferreira</cp:lastModifiedBy>
  <cp:revision>17</cp:revision>
  <cp:lastPrinted>2019-12-11T12:42:31Z</cp:lastPrinted>
  <dcterms:created xsi:type="dcterms:W3CDTF">2019-02-05T21:01:01Z</dcterms:created>
  <dcterms:modified xsi:type="dcterms:W3CDTF">2021-06-08T18:22:04Z</dcterms:modified>
</cp:coreProperties>
</file>