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8" y="181230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escola – Escola Básica de Delães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Ameaças/curiosidades - O gaio é, hoje, considerado um dos pássaros mais inteligentes do Mundo, sendo que de acordo com vários cientistas, que realizaram inúmeros testes, descobriram que facilmente podem ser domesticados e que podem integrar no seu dia a dia hábitos muito curiosos e interessantes .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vulgar </a:t>
              </a:r>
              <a:r>
                <a:rPr lang="pt-PT" sz="1600" dirty="0">
                  <a:solidFill>
                    <a:schemeClr val="tx1"/>
                  </a:solidFill>
                </a:rPr>
                <a:t>- Gaio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Distribuição Geográfica</a:t>
              </a:r>
              <a:r>
                <a:rPr lang="pt-PT" sz="1600" b="1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 - </a:t>
              </a:r>
              <a:r>
                <a:rPr lang="pt-PT" sz="1600" dirty="0">
                  <a:solidFill>
                    <a:schemeClr val="tx1"/>
                  </a:solidFill>
                </a:rPr>
                <a:t>O gaio-comum pode ser encontrado numa vasta área que vai desde a Europa Ocidental até ao noroeste africano, passando por toda a Ásia continental e sudoeste asiático.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científico </a:t>
              </a:r>
              <a:r>
                <a:rPr lang="pt-PT" sz="1600" dirty="0">
                  <a:solidFill>
                    <a:schemeClr val="tx1"/>
                  </a:solidFill>
                </a:rPr>
                <a:t>– </a:t>
              </a:r>
              <a:r>
                <a:rPr lang="pt-PT" sz="1600" dirty="0" err="1">
                  <a:solidFill>
                    <a:schemeClr val="tx1"/>
                  </a:solidFill>
                </a:rPr>
                <a:t>Garrulus</a:t>
              </a:r>
              <a:r>
                <a:rPr lang="pt-PT" sz="1600" dirty="0">
                  <a:solidFill>
                    <a:schemeClr val="tx1"/>
                  </a:solidFill>
                </a:rPr>
                <a:t> </a:t>
              </a:r>
              <a:r>
                <a:rPr lang="pt-PT" sz="1600" dirty="0" err="1">
                  <a:solidFill>
                    <a:schemeClr val="tx1"/>
                  </a:solidFill>
                </a:rPr>
                <a:t>glandarius</a:t>
              </a:r>
              <a:r>
                <a:rPr lang="pt-PT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Estatuto de conservação – </a:t>
              </a:r>
              <a:r>
                <a:rPr lang="pt-PT" sz="1600" dirty="0">
                  <a:solidFill>
                    <a:schemeClr val="tx1"/>
                  </a:solidFill>
                </a:rPr>
                <a:t>Pouco preocupante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b="1" dirty="0">
                  <a:solidFill>
                    <a:schemeClr val="tx1"/>
                  </a:solidFill>
                </a:rPr>
                <a:t>Alimentação- </a:t>
              </a:r>
              <a:r>
                <a:rPr lang="pt-PT" sz="1600" dirty="0">
                  <a:solidFill>
                    <a:schemeClr val="tx1"/>
                  </a:solidFill>
                </a:rPr>
                <a:t>O seu regime alimentar é omnívoro</a:t>
              </a: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Concelho – Vila Nova de Famalicão</a:t>
              </a:r>
            </a:p>
          </p:txBody>
        </p:sp>
      </p:grpSp>
      <p:sp>
        <p:nvSpPr>
          <p:cNvPr id="3" name="AutoShape 2">
            <a:extLst>
              <a:ext uri="{FF2B5EF4-FFF2-40B4-BE49-F238E27FC236}">
                <a16:creationId xmlns:a16="http://schemas.microsoft.com/office/drawing/2014/main" id="{1B3F8A3B-4AD1-4E32-B183-B8175D920B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B59BC2B9-0BCF-40D9-973F-509F0081EF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CC835130-4B34-471B-B8C8-C471A8433D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7B919D40-1F14-4598-A1B5-FD11AA507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326" y="756194"/>
            <a:ext cx="3196992" cy="255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8" y="181230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escola – Escola Básica de Delães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Ameaças/curiosidades - </a:t>
              </a:r>
              <a:r>
                <a:rPr lang="pt-PT" sz="1600" dirty="0">
                  <a:solidFill>
                    <a:schemeClr val="tx1"/>
                  </a:solidFill>
                </a:rPr>
                <a:t>Esta é a espécie de ave mais popular do mundo, e pode ser definida pela sua capacidade de se adaptar ao 'habitat urbano’. Tem uma forma peculiar de andar com pequenos saltos e seus variados cânticos. A sua plumagem é negra e o bico é alaranjado.  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vulgar </a:t>
              </a:r>
              <a:r>
                <a:rPr lang="pt-PT" sz="1600" dirty="0">
                  <a:solidFill>
                    <a:schemeClr val="tx1"/>
                  </a:solidFill>
                </a:rPr>
                <a:t>-  Melro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Distribuição Geográfica-  </a:t>
              </a:r>
              <a:r>
                <a:rPr lang="pt-PT" sz="1600" dirty="0">
                  <a:solidFill>
                    <a:schemeClr val="tx1"/>
                  </a:solidFill>
                </a:rPr>
                <a:t>Europa, Norte de África, Médio Oriente, Ásia Meridional, Ásia Oriental, Austrália e Nova Zelândia -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científico -</a:t>
              </a:r>
              <a:r>
                <a:rPr lang="pt-PT" sz="1600" dirty="0" err="1">
                  <a:solidFill>
                    <a:schemeClr val="tx1"/>
                  </a:solidFill>
                </a:rPr>
                <a:t>Turdus</a:t>
              </a:r>
              <a:r>
                <a:rPr lang="pt-PT" sz="1600" dirty="0">
                  <a:solidFill>
                    <a:schemeClr val="tx1"/>
                  </a:solidFill>
                </a:rPr>
                <a:t> </a:t>
              </a:r>
              <a:r>
                <a:rPr lang="pt-PT" sz="1600" dirty="0" err="1">
                  <a:solidFill>
                    <a:schemeClr val="tx1"/>
                  </a:solidFill>
                </a:rPr>
                <a:t>merula</a:t>
              </a:r>
              <a:r>
                <a:rPr lang="pt-PT" sz="1600" dirty="0">
                  <a:solidFill>
                    <a:schemeClr val="tx1"/>
                  </a:solidFill>
                </a:rPr>
                <a:t>   </a:t>
              </a: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Estatuto de conservação – </a:t>
              </a:r>
              <a:r>
                <a:rPr lang="pt-PT" sz="1600" dirty="0">
                  <a:solidFill>
                    <a:schemeClr val="tx1"/>
                  </a:solidFill>
                </a:rPr>
                <a:t>Pouco preocupante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b="1" dirty="0">
                  <a:solidFill>
                    <a:schemeClr val="tx1"/>
                  </a:solidFill>
                </a:rPr>
                <a:t>Alimentação- </a:t>
              </a:r>
              <a:r>
                <a:rPr lang="pt-PT" sz="1600" dirty="0">
                  <a:solidFill>
                    <a:schemeClr val="tx1"/>
                  </a:solidFill>
                </a:rPr>
                <a:t>O seu regime alimentar é omnívoro</a:t>
              </a: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Concelho – Vila Nova de Famalicão</a:t>
              </a:r>
            </a:p>
          </p:txBody>
        </p:sp>
      </p:grpSp>
      <p:sp>
        <p:nvSpPr>
          <p:cNvPr id="3" name="AutoShape 2">
            <a:extLst>
              <a:ext uri="{FF2B5EF4-FFF2-40B4-BE49-F238E27FC236}">
                <a16:creationId xmlns:a16="http://schemas.microsoft.com/office/drawing/2014/main" id="{1B3F8A3B-4AD1-4E32-B183-B8175D920B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B59BC2B9-0BCF-40D9-973F-509F0081EF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CC835130-4B34-471B-B8C8-C471A8433D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CC41256-DD78-4EEE-A180-756F7C200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65" y="896971"/>
            <a:ext cx="3352053" cy="258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97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8" y="181230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escola – Escola Básica de Delães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Ameaças/curiosidades - </a:t>
              </a:r>
              <a:r>
                <a:rPr lang="pt-PT" sz="1600" dirty="0">
                  <a:solidFill>
                    <a:schemeClr val="tx1"/>
                  </a:solidFill>
                </a:rPr>
                <a:t>Como pode ser observada durante todo o ano, em certas zonas do país é chamada “andorinha-de-inverno”. 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vulgar </a:t>
              </a:r>
              <a:r>
                <a:rPr lang="pt-PT" sz="1600" dirty="0">
                  <a:solidFill>
                    <a:schemeClr val="tx1"/>
                  </a:solidFill>
                </a:rPr>
                <a:t>-  Andorinha das Rochas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Distribuição Geográfica - </a:t>
              </a:r>
              <a:r>
                <a:rPr lang="pt-PT" sz="1600" dirty="0">
                  <a:solidFill>
                    <a:schemeClr val="tx1"/>
                  </a:solidFill>
                </a:rPr>
                <a:t>Sul da Europa e da Ásia, Norte de África. Em Portugal ocorre de norte a sul mas é mais comum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na metade interior.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científico- </a:t>
              </a:r>
              <a:r>
                <a:rPr lang="pt-PT" sz="1600" dirty="0" err="1">
                  <a:solidFill>
                    <a:schemeClr val="tx1"/>
                  </a:solidFill>
                </a:rPr>
                <a:t>Ptyonoprogne</a:t>
              </a:r>
              <a:r>
                <a:rPr lang="pt-PT" sz="1600" dirty="0">
                  <a:solidFill>
                    <a:schemeClr val="tx1"/>
                  </a:solidFill>
                </a:rPr>
                <a:t> </a:t>
              </a:r>
              <a:r>
                <a:rPr lang="pt-PT" sz="1600" dirty="0" err="1">
                  <a:solidFill>
                    <a:schemeClr val="tx1"/>
                  </a:solidFill>
                </a:rPr>
                <a:t>rupestris</a:t>
              </a:r>
              <a:r>
                <a:rPr lang="pt-PT" sz="1600" dirty="0">
                  <a:solidFill>
                    <a:schemeClr val="tx1"/>
                  </a:solidFill>
                </a:rPr>
                <a:t>     </a:t>
              </a: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Estatuto de conservação – </a:t>
              </a:r>
              <a:r>
                <a:rPr lang="pt-PT" sz="1600" dirty="0">
                  <a:solidFill>
                    <a:schemeClr val="tx1"/>
                  </a:solidFill>
                </a:rPr>
                <a:t>Pouco preocupante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66967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b="1" dirty="0">
                  <a:solidFill>
                    <a:schemeClr val="tx1"/>
                  </a:solidFill>
                </a:rPr>
                <a:t>Alimentação: </a:t>
              </a:r>
              <a:r>
                <a:rPr lang="pt-PT" sz="1600" dirty="0">
                  <a:solidFill>
                    <a:schemeClr val="tx1"/>
                  </a:solidFill>
                </a:rPr>
                <a:t>É uma ave insectívora, alimentando-se maioritariamente de insetos que caça durante o voo.</a:t>
              </a: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Concelho – Vila Nova de Famalicão</a:t>
              </a:r>
            </a:p>
          </p:txBody>
        </p:sp>
      </p:grpSp>
      <p:sp>
        <p:nvSpPr>
          <p:cNvPr id="3" name="AutoShape 2">
            <a:extLst>
              <a:ext uri="{FF2B5EF4-FFF2-40B4-BE49-F238E27FC236}">
                <a16:creationId xmlns:a16="http://schemas.microsoft.com/office/drawing/2014/main" id="{1B3F8A3B-4AD1-4E32-B183-B8175D920B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B59BC2B9-0BCF-40D9-973F-509F0081EF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CC835130-4B34-471B-B8C8-C471A8433D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4081779B-56A2-4CAF-8524-10F54D30F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598" y="796636"/>
            <a:ext cx="3441393" cy="263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73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</TotalTime>
  <Words>350</Words>
  <Application>Microsoft Office PowerPoint</Application>
  <PresentationFormat>Apresentação no Ecrã (4:3)</PresentationFormat>
  <Paragraphs>34</Paragraphs>
  <Slides>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Estela Correia</cp:lastModifiedBy>
  <cp:revision>21</cp:revision>
  <cp:lastPrinted>2019-12-11T12:42:31Z</cp:lastPrinted>
  <dcterms:created xsi:type="dcterms:W3CDTF">2019-02-05T21:01:01Z</dcterms:created>
  <dcterms:modified xsi:type="dcterms:W3CDTF">2021-05-25T21:29:39Z</dcterms:modified>
</cp:coreProperties>
</file>