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41682"/>
            <a:ext cx="8926644" cy="6656456"/>
            <a:chOff x="144903" y="65384"/>
            <a:chExt cx="8926644" cy="6656456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3" y="65384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de Hotelaria e Turismo de Portimão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Podem juntar-se em bandos até centenas de aves.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Pintassilgo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Por todo o território continental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Carduelis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carduelis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seguro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insetos, aracnídeos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de Portimão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45B31215-BF44-4513-9B97-6D1AAB6F7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1" t="5559" r="12517" b="37735"/>
          <a:stretch/>
        </p:blipFill>
        <p:spPr>
          <a:xfrm>
            <a:off x="5583338" y="4088085"/>
            <a:ext cx="3352052" cy="30966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BE8D8C-3003-442B-819B-EB5F92D7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79" t="20016" r="29714" b="34829"/>
          <a:stretch/>
        </p:blipFill>
        <p:spPr>
          <a:xfrm>
            <a:off x="5795538" y="823178"/>
            <a:ext cx="3127514" cy="30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6339" y="141682"/>
            <a:ext cx="8938982" cy="6656456"/>
            <a:chOff x="132565" y="65384"/>
            <a:chExt cx="8938982" cy="6656456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3" y="65384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de Hotelaria e Turismo de Portimão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Não é uma espécie ameaçada e é considerada uma ave confiante.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Melro Preto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Por todo o território continental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32565" y="115500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Turdus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Merula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seguro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inúmeros insetos, anelídeos e uma grande variedade de frutos silvestres.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de Portimão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C140A450-A335-49C0-8A6D-F21B5CEB2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16" b="31622"/>
          <a:stretch/>
        </p:blipFill>
        <p:spPr>
          <a:xfrm>
            <a:off x="5695608" y="833195"/>
            <a:ext cx="3086100" cy="29943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492FEB-4A54-493F-B4BC-7475BF727B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47" r="23188" b="19370"/>
          <a:stretch/>
        </p:blipFill>
        <p:spPr>
          <a:xfrm>
            <a:off x="5683269" y="3908815"/>
            <a:ext cx="3200628" cy="29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6339" y="141682"/>
            <a:ext cx="8938982" cy="6656456"/>
            <a:chOff x="132565" y="65384"/>
            <a:chExt cx="8938982" cy="6656456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3" y="65384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de Hotelaria e Turismo de Portimão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Há cerca de 20 anos atrás era praticamente inexistente, mas hoje em dia esta ave tem vindo a reproduzir-se abundantemente.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Rola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Por todo o território continental, exceto zonas montanhosas.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32565" y="115500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Streptopelia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deaocto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seguro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sementes de plantas espontâneas, </a:t>
              </a:r>
              <a:r>
                <a:rPr lang="pt-PT" sz="1600" dirty="0" err="1">
                  <a:solidFill>
                    <a:schemeClr val="tx1"/>
                  </a:solidFill>
                </a:rPr>
                <a:t>insectos</a:t>
              </a:r>
              <a:r>
                <a:rPr lang="pt-PT" sz="1600" dirty="0">
                  <a:solidFill>
                    <a:schemeClr val="tx1"/>
                  </a:solidFill>
                </a:rPr>
                <a:t> e alguns grãos de cereais que encontram no chão.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de Portimão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D5B8071D-2CA0-4BDF-85C0-3CF5A1694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96"/>
          <a:stretch/>
        </p:blipFill>
        <p:spPr>
          <a:xfrm>
            <a:off x="5670926" y="692220"/>
            <a:ext cx="3352051" cy="29946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6C5B348-247E-4438-9206-614EC38E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417" y="3999895"/>
            <a:ext cx="1979984" cy="27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96339" y="141682"/>
            <a:ext cx="8938982" cy="6656456"/>
            <a:chOff x="132565" y="65384"/>
            <a:chExt cx="8938982" cy="6656456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3" y="65384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de Hotelaria e Turismo de Portimão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No Inverno, as cores desta ave encontram-se mais apagadas e a sua identificação é um pouco mais difícil.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Pardal espanhol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781806"/>
              <a:ext cx="5474661" cy="106176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Por todo o território continental, embora a </a:t>
              </a:r>
              <a:r>
                <a:rPr lang="pt-PT" sz="1600" dirty="0" err="1">
                  <a:solidFill>
                    <a:schemeClr val="tx1"/>
                  </a:solidFill>
                </a:rPr>
                <a:t>asua</a:t>
              </a:r>
              <a:r>
                <a:rPr lang="pt-PT" sz="1600" dirty="0">
                  <a:solidFill>
                    <a:schemeClr val="tx1"/>
                  </a:solidFill>
                </a:rPr>
                <a:t> distribuição não seja constante.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32565" y="115500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Passer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hispaniolensis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seguro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sementes, flores, </a:t>
              </a:r>
              <a:r>
                <a:rPr lang="pt-PT" sz="1600" dirty="0" err="1">
                  <a:solidFill>
                    <a:schemeClr val="tx1"/>
                  </a:solidFill>
                </a:rPr>
                <a:t>insectos</a:t>
              </a:r>
              <a:r>
                <a:rPr lang="pt-PT" sz="1600" dirty="0">
                  <a:solidFill>
                    <a:schemeClr val="tx1"/>
                  </a:solidFill>
                </a:rPr>
                <a:t>, brotos de árvores e restos de alimentos deixados pelos seres humanos.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de Portimão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02D20B8-333C-461F-A162-3460B2F8C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182" b="38773"/>
          <a:stretch/>
        </p:blipFill>
        <p:spPr>
          <a:xfrm>
            <a:off x="5869851" y="4281158"/>
            <a:ext cx="2876550" cy="2395612"/>
          </a:xfrm>
          <a:prstGeom prst="rect">
            <a:avLst/>
          </a:prstGeom>
        </p:spPr>
      </p:pic>
      <p:pic>
        <p:nvPicPr>
          <p:cNvPr id="5" name="Imagem 4" descr="Uma imagem com terra, exterior&#10;&#10;Descrição gerada automaticamente">
            <a:extLst>
              <a:ext uri="{FF2B5EF4-FFF2-40B4-BE49-F238E27FC236}">
                <a16:creationId xmlns:a16="http://schemas.microsoft.com/office/drawing/2014/main" id="{06517B2B-4B15-4E4C-BAFD-5CDBE2D0B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00" y="1052601"/>
            <a:ext cx="34575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0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304</Words>
  <Application>Microsoft Office PowerPoint</Application>
  <PresentationFormat>Apresentação no Ecrã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Esmeralda Cruz - EHT Portimao</cp:lastModifiedBy>
  <cp:revision>20</cp:revision>
  <cp:lastPrinted>2019-12-11T12:42:31Z</cp:lastPrinted>
  <dcterms:created xsi:type="dcterms:W3CDTF">2019-02-05T21:01:01Z</dcterms:created>
  <dcterms:modified xsi:type="dcterms:W3CDTF">2021-06-09T16:04:14Z</dcterms:modified>
</cp:coreProperties>
</file>