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7053263" cy="10180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13/04/2021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2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13/04/2021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382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13/04/2021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993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13/04/2021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673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13/04/2021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1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13/04/2021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966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13/04/2021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5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13/04/2021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696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13/04/2021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832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13/04/2021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4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13/04/2021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09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FF22-EE45-4F5C-B173-8DF8255B900F}" type="datetimeFigureOut">
              <a:rPr lang="pt-PT" smtClean="0"/>
              <a:t>13/04/2021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6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id="{A11C4654-6E4E-4A20-A666-3E4FEA9AF636}"/>
              </a:ext>
            </a:extLst>
          </p:cNvPr>
          <p:cNvGrpSpPr/>
          <p:nvPr/>
        </p:nvGrpSpPr>
        <p:grpSpPr>
          <a:xfrm>
            <a:off x="108678" y="181229"/>
            <a:ext cx="8926643" cy="6616908"/>
            <a:chOff x="144904" y="104932"/>
            <a:chExt cx="8926643" cy="6616908"/>
          </a:xfrm>
          <a:solidFill>
            <a:schemeClr val="accent6">
              <a:lumMod val="20000"/>
              <a:lumOff val="80000"/>
              <a:alpha val="36000"/>
            </a:schemeClr>
          </a:solidFill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C5362530-8AD2-4251-88A5-2005BC4A6CB4}"/>
                </a:ext>
              </a:extLst>
            </p:cNvPr>
            <p:cNvSpPr/>
            <p:nvPr/>
          </p:nvSpPr>
          <p:spPr>
            <a:xfrm>
              <a:off x="144904" y="104932"/>
              <a:ext cx="5474661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>
                  <a:solidFill>
                    <a:schemeClr val="tx1"/>
                  </a:solidFill>
                </a:rPr>
                <a:t>Nome da escola: Externato Nossa Senhora da Assunção</a:t>
              </a:r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E3666BEA-D1DA-4422-9E33-0F2267DA6AF7}"/>
                </a:ext>
              </a:extLst>
            </p:cNvPr>
            <p:cNvSpPr/>
            <p:nvPr/>
          </p:nvSpPr>
          <p:spPr>
            <a:xfrm>
              <a:off x="5719495" y="664564"/>
              <a:ext cx="3352052" cy="279824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8EB57598-9DCD-4DD2-AFB5-0DC13B4907A8}"/>
                </a:ext>
              </a:extLst>
            </p:cNvPr>
            <p:cNvSpPr/>
            <p:nvPr/>
          </p:nvSpPr>
          <p:spPr>
            <a:xfrm>
              <a:off x="5719496" y="3923597"/>
              <a:ext cx="3352051" cy="279824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B0230366-D92B-468E-A8BC-6B6F2CADF89F}"/>
                </a:ext>
              </a:extLst>
            </p:cNvPr>
            <p:cNvSpPr/>
            <p:nvPr/>
          </p:nvSpPr>
          <p:spPr>
            <a:xfrm>
              <a:off x="144905" y="4345476"/>
              <a:ext cx="5474661" cy="2376364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Ameaças: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PT" sz="1600" dirty="0">
                  <a:solidFill>
                    <a:schemeClr val="tx1"/>
                  </a:solidFill>
                </a:rPr>
                <a:t>Esta espécie não está ameaçada, não obstante o desaparecimento de fontes alimentares poderá conduzir ao decréscimo do seu efetivo.</a:t>
              </a:r>
            </a:p>
            <a:p>
              <a:endParaRPr lang="pt-PT" sz="1600" dirty="0">
                <a:solidFill>
                  <a:schemeClr val="tx1"/>
                </a:solidFill>
              </a:endParaRPr>
            </a:p>
            <a:p>
              <a:r>
                <a:rPr lang="pt-PT" sz="1600" dirty="0">
                  <a:solidFill>
                    <a:schemeClr val="tx1"/>
                  </a:solidFill>
                </a:rPr>
                <a:t>Curiosidades: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PT" sz="1600" dirty="0">
                  <a:solidFill>
                    <a:schemeClr val="tx1"/>
                  </a:solidFill>
                </a:rPr>
                <a:t>Na Ilha da Berlenga, onde se criam alguns casais de </a:t>
              </a:r>
              <a:r>
                <a:rPr lang="pt-PT" sz="1600" dirty="0" err="1">
                  <a:solidFill>
                    <a:schemeClr val="tx1"/>
                  </a:solidFill>
                </a:rPr>
                <a:t>Gaivota-d’asa-escura</a:t>
              </a:r>
              <a:r>
                <a:rPr lang="pt-PT" sz="1600" dirty="0">
                  <a:solidFill>
                    <a:schemeClr val="tx1"/>
                  </a:solidFill>
                </a:rPr>
                <a:t>, foram já encontrados casais mistos desta espécie com a Gaivota-de-patas-amarelas.</a:t>
              </a: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6F6976E2-70E2-4080-9036-DC573FD02254}"/>
                </a:ext>
              </a:extLst>
            </p:cNvPr>
            <p:cNvSpPr/>
            <p:nvPr/>
          </p:nvSpPr>
          <p:spPr>
            <a:xfrm>
              <a:off x="144908" y="664564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vulgar: </a:t>
              </a:r>
              <a:r>
                <a:rPr lang="pt-PT" sz="1600" dirty="0" err="1">
                  <a:solidFill>
                    <a:schemeClr val="tx1"/>
                  </a:solidFill>
                </a:rPr>
                <a:t>Gaivota-d’asa-escura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6BD75144-7450-4B7F-B7C8-25F8C0E8F7C5}"/>
                </a:ext>
              </a:extLst>
            </p:cNvPr>
            <p:cNvSpPr/>
            <p:nvPr/>
          </p:nvSpPr>
          <p:spPr>
            <a:xfrm>
              <a:off x="144904" y="2594238"/>
              <a:ext cx="5474661" cy="1672864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Distribuição Geográfica: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PT" sz="1600" dirty="0">
                  <a:solidFill>
                    <a:schemeClr val="tx1"/>
                  </a:solidFill>
                </a:rPr>
                <a:t>Costa Litoral, em estuários, praias, portos piscatórios e lixeiras.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PT" sz="1600" dirty="0">
                  <a:solidFill>
                    <a:schemeClr val="tx1"/>
                  </a:solidFill>
                </a:rPr>
                <a:t>Ilha da Berlenga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PT" sz="1600" dirty="0">
                  <a:solidFill>
                    <a:schemeClr val="tx1"/>
                  </a:solidFill>
                </a:rPr>
                <a:t>Ilha de Porto Covo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PT" sz="1600" dirty="0">
                  <a:solidFill>
                    <a:schemeClr val="tx1"/>
                  </a:solidFill>
                </a:rPr>
                <a:t>Ria Formosa</a:t>
              </a:r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94507A5C-C90A-478D-97D3-15A61D6B8380}"/>
                </a:ext>
              </a:extLst>
            </p:cNvPr>
            <p:cNvSpPr/>
            <p:nvPr/>
          </p:nvSpPr>
          <p:spPr>
            <a:xfrm>
              <a:off x="144905" y="1146592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científico: LARUS FUSCUS</a:t>
              </a: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9C412E3F-9F01-40D4-A75E-B15563584C66}"/>
                </a:ext>
              </a:extLst>
            </p:cNvPr>
            <p:cNvSpPr/>
            <p:nvPr/>
          </p:nvSpPr>
          <p:spPr>
            <a:xfrm>
              <a:off x="144905" y="1628620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Estatuto de conservação: Espécie não ameaçada</a:t>
              </a:r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E12FB53E-920D-4FFF-AB36-589250105586}"/>
                </a:ext>
              </a:extLst>
            </p:cNvPr>
            <p:cNvSpPr/>
            <p:nvPr/>
          </p:nvSpPr>
          <p:spPr>
            <a:xfrm>
              <a:off x="144905" y="2112129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dirty="0">
                <a:solidFill>
                  <a:schemeClr val="tx1"/>
                </a:solidFill>
              </a:endParaRPr>
            </a:p>
            <a:p>
              <a:r>
                <a:rPr lang="pt-PT" sz="1600" dirty="0">
                  <a:solidFill>
                    <a:schemeClr val="tx1"/>
                  </a:solidFill>
                </a:rPr>
                <a:t>Alimentação: Peixe</a:t>
              </a:r>
            </a:p>
            <a:p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43670CFA-103A-47A8-AC29-7019AAECED3F}"/>
                </a:ext>
              </a:extLst>
            </p:cNvPr>
            <p:cNvSpPr/>
            <p:nvPr/>
          </p:nvSpPr>
          <p:spPr>
            <a:xfrm>
              <a:off x="5719495" y="104932"/>
              <a:ext cx="3352052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>
                  <a:solidFill>
                    <a:schemeClr val="tx1"/>
                  </a:solidFill>
                </a:rPr>
                <a:t>Concelho: Cascais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46C774EB-4D56-4560-9926-D7A02AAC5F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266" y="740862"/>
            <a:ext cx="3352052" cy="292690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8531103-51B5-429B-BA4E-EFEBE03AFE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3266" y="3762376"/>
            <a:ext cx="3352051" cy="303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662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315</TotalTime>
  <Words>111</Words>
  <Application>Microsoft Office PowerPoint</Application>
  <PresentationFormat>Apresentação no Ecrã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ABAE PT</dc:creator>
  <cp:lastModifiedBy>Inês Paulo</cp:lastModifiedBy>
  <cp:revision>1</cp:revision>
  <cp:lastPrinted>2019-12-11T12:42:31Z</cp:lastPrinted>
  <dcterms:created xsi:type="dcterms:W3CDTF">2019-02-05T21:01:01Z</dcterms:created>
  <dcterms:modified xsi:type="dcterms:W3CDTF">2021-04-13T07:27:50Z</dcterms:modified>
</cp:coreProperties>
</file>