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Externato de Nossa Senhora da Assunção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236622"/>
              <a:ext cx="5474661" cy="248521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Ameaças/curiosidades:  </a:t>
              </a:r>
              <a:r>
                <a:rPr lang="pt-PT" sz="1600" dirty="0">
                  <a:solidFill>
                    <a:schemeClr val="tx1"/>
                  </a:solidFill>
                </a:rPr>
                <a:t>Um pombo macho corteja sua companheira fazendo uma reverência, arrulhando, inflando sua garganta e pavoneando-se em um círculo ao redor da fêmea. </a:t>
              </a:r>
              <a:r>
                <a:rPr lang="pt-PT" sz="1600" dirty="0" smtClean="0">
                  <a:solidFill>
                    <a:schemeClr val="tx1"/>
                  </a:solidFill>
                </a:rPr>
                <a:t>O </a:t>
              </a:r>
              <a:r>
                <a:rPr lang="pt-PT" sz="1600" dirty="0">
                  <a:solidFill>
                    <a:schemeClr val="tx1"/>
                  </a:solidFill>
                </a:rPr>
                <a:t>macho traz um galho ou caule de cada vez para a fêmea construir um ninho. Ele incuba os ovos do meio da manhã ao final da tarde; ela toma sua vez no final da tarde e durante a noite até o meio da manhã. Ambos os pais criam os filhotes e os alimentam regurgitando um líquido </a:t>
              </a:r>
              <a:r>
                <a:rPr lang="pt-PT" sz="1600" dirty="0" smtClean="0">
                  <a:solidFill>
                    <a:schemeClr val="tx1"/>
                  </a:solidFill>
                </a:rPr>
                <a:t>leitoso.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Pombo-das-rochas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6423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</a:t>
              </a:r>
              <a:r>
                <a:rPr lang="pt-PT" sz="1600" dirty="0" smtClean="0">
                  <a:solidFill>
                    <a:schemeClr val="tx1"/>
                  </a:solidFill>
                </a:rPr>
                <a:t> Zonas urbanas ou alguns pequenos núcleos em zonas rochosas costeiras e de interior. </a:t>
              </a:r>
            </a:p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As regiões de Trás-os-Montes (nas arribas  de Miranda do Douro) e Algarve (Carrapateira, Leixão da  Gaivota, Ponta da Piedade , Estuário do Arade e cabo de São  Vicente) são o  habitat natural das  aves selvagens.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Columba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livia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Informação insuficiente.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Sementes, Frutos e raramente animais invertebrados. Também se alimentam de restos de comida.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Cascais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59" y="1181209"/>
            <a:ext cx="3006014" cy="225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95" y="425601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195</Words>
  <Application>Microsoft Office PowerPoint</Application>
  <PresentationFormat>Apresentação no Ecrã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Inês Paulo</cp:lastModifiedBy>
  <cp:revision>19</cp:revision>
  <cp:lastPrinted>2019-12-11T12:42:31Z</cp:lastPrinted>
  <dcterms:created xsi:type="dcterms:W3CDTF">2019-02-05T21:01:01Z</dcterms:created>
  <dcterms:modified xsi:type="dcterms:W3CDTF">2021-04-13T07:28:24Z</dcterms:modified>
</cp:coreProperties>
</file>