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2" y="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6F11F-51D7-43FD-9EEC-9DE0E1D65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8475E4-5862-4097-8BDC-C269FB3CE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37ECCF4-E2AC-44BA-8F2E-D7899149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E7AF-863B-4A58-B18E-873502135D89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9567DD0-1F5B-42F3-8986-765E313E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A71568-84DD-4D08-AD0C-90B425F2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2FD-53FB-4F76-96B8-885F773B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061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D2B71-3A0D-47D4-AC6A-B3922CAB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C7CAEA9-59CB-4827-9C1E-06B39F74F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6148305-0C92-4648-9179-C23FC4EE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E7AF-863B-4A58-B18E-873502135D89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5A23B48-9BCB-45CE-A732-7B8CB840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42D5366-2831-4F57-91AF-362A70A4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2FD-53FB-4F76-96B8-885F773B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975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57B133-1F31-4E5F-AB51-5AAC9FAE2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C74C47D-BF97-4E2E-9CD6-FB4DA7E30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B6566D8-B360-44BC-A108-060B84943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E7AF-863B-4A58-B18E-873502135D89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83603C8-A8AF-4502-90C4-23EEBB9DB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04A174E-DFD7-46B4-9D55-AB0CE96E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2FD-53FB-4F76-96B8-885F773B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446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16D97-6EE4-4E7D-9E13-444D3248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8A5F498-F7C1-46AC-A280-146542DC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5C6CE83-8BCD-4C52-A380-4FCC5D29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E7AF-863B-4A58-B18E-873502135D89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5217C35-5583-4B59-AB98-62CD22A7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8047CE9-85EC-455C-8B4C-A54BABB0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2FD-53FB-4F76-96B8-885F773B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39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73A57-7313-480C-B474-0D989896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9491294-A2AE-465E-AF28-6E2A663FE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C4257DC-5D63-4D4E-9655-3EC0D731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E7AF-863B-4A58-B18E-873502135D89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25A4673-AFBC-437A-8A94-EE826034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9C0D43-6D44-4AAE-8444-1957BE2C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2FD-53FB-4F76-96B8-885F773B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07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66D13-D68B-4E38-9FC5-AE481F29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3D5E7DE-608B-4DE2-AEAD-AC8FF41CC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7F764EB-D9AB-49D4-96BC-96CFDD0BD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F416497-7690-4FA2-A984-E64409D2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E7AF-863B-4A58-B18E-873502135D89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A49D7DF-2002-469B-84FE-676D3CD2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4BFE31B-DD0C-473E-9195-E6628EC0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2FD-53FB-4F76-96B8-885F773B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28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74DD8-1F78-4DBB-9B66-28BBB27B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624CDEC-D56F-4257-8365-AD9F685D7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D9BEAAC-7F88-4231-A677-691F829CF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1B7490F-595C-4BCC-9966-A6699F4D8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4C42472-224F-4AF5-91FC-133D2B830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9F05A40-F5B1-49AF-84F1-AB6B2DC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E7AF-863B-4A58-B18E-873502135D89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7DFF5A69-0B71-4302-80DC-A6EB7B7B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962A865-3230-4FBD-9758-351E895E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2FD-53FB-4F76-96B8-885F773B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170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19D15-0A61-4333-A139-4E56AA98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62B6FED-64B7-43A6-A146-A6F661AD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E7AF-863B-4A58-B18E-873502135D89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0CCA5A44-DE99-42E4-BC0D-DBF94609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230AE42-1558-4602-8F07-5576A9A6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2FD-53FB-4F76-96B8-885F773B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898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152505E-1C77-4BAF-990B-3E52D3AC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E7AF-863B-4A58-B18E-873502135D89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8730485-B32D-4EC4-8C23-26DA0551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A86D3AE-AA8A-4FA1-A21C-30A3BFA5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2FD-53FB-4F76-96B8-885F773B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107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A6E9F-A74A-47C1-BD36-6E0B22AD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17C4CD-DDD8-40B3-B6C2-EE00C78B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D07700C-2C6B-4937-8689-B16DCE7F3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0819542-05D1-4574-B539-11A26686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E7AF-863B-4A58-B18E-873502135D89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02A4A6A-79A5-4C77-AB85-6C3DF6C1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45311C2-991A-4C27-873F-58A8F859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2FD-53FB-4F76-96B8-885F773B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36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1C4F4-3FCD-4166-AD0D-740E7BF0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ECA16B4-0F99-430B-9405-84C64E44F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8173CEF-3E79-4796-AAD8-646D02418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23081FA-C09E-432D-8651-F12A5DCE8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E7AF-863B-4A58-B18E-873502135D89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3671E7B-6809-41DA-8601-18C06AB6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9AD1D4F-DD4A-49EB-B047-2FBD7836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2FD-53FB-4F76-96B8-885F773B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1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176824A0-1D74-4089-95D6-CC386461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8379A94-89ED-4E2B-93FE-D249D33B9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7C8FB99-CFF7-434F-BABD-8982BC7CA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E7AF-863B-4A58-B18E-873502135D89}" type="datetimeFigureOut">
              <a:rPr lang="pt-PT" smtClean="0"/>
              <a:t>20/04/2021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25C266A-852A-4D21-BD97-DCD7C382A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A99A998-5B23-4C4B-8B69-90BD124B0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D2FD-53FB-4F76-96B8-885F773B00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48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5BFCB-EBD5-4BE8-99B4-F4D94482B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EA9B32-6A95-4B0B-BBCF-B8D3AFAC6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 descr="Uma imagem com texto, pássaro&#10;&#10;Descrição gerada automaticamente">
            <a:extLst>
              <a:ext uri="{FF2B5EF4-FFF2-40B4-BE49-F238E27FC236}">
                <a16:creationId xmlns:a16="http://schemas.microsoft.com/office/drawing/2014/main" id="{8728A120-56DF-4617-B186-AEDF17294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5"/>
            <a:ext cx="12192000" cy="68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95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Ecrã Panorâmico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 Brás</dc:creator>
  <cp:lastModifiedBy>Rosa Brás</cp:lastModifiedBy>
  <cp:revision>1</cp:revision>
  <dcterms:created xsi:type="dcterms:W3CDTF">2021-04-20T17:07:01Z</dcterms:created>
  <dcterms:modified xsi:type="dcterms:W3CDTF">2021-04-20T17:07:59Z</dcterms:modified>
</cp:coreProperties>
</file>