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13/04/2021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7330" y="241093"/>
            <a:ext cx="8926646" cy="6616905"/>
            <a:chOff x="144901" y="104932"/>
            <a:chExt cx="8926646" cy="6616905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Externato Nossa Senhora da Assunção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5"/>
              <a:ext cx="3352052" cy="284097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endParaRPr lang="pt-PT" sz="1600" i="1" dirty="0">
                <a:solidFill>
                  <a:schemeClr val="tx1"/>
                </a:solidFill>
              </a:endParaRPr>
            </a:p>
            <a:p>
              <a:pPr algn="ctr"/>
              <a:endParaRPr lang="pt-PT" sz="1600" i="1" dirty="0">
                <a:solidFill>
                  <a:schemeClr val="tx1"/>
                </a:solidFill>
              </a:endParaRPr>
            </a:p>
            <a:p>
              <a:pPr algn="ctr"/>
              <a:endParaRPr lang="pt-PT" sz="1600" i="1" dirty="0">
                <a:solidFill>
                  <a:schemeClr val="tx1"/>
                </a:solidFill>
              </a:endParaRPr>
            </a:p>
            <a:p>
              <a:pPr algn="ctr"/>
              <a:r>
                <a:rPr lang="pt-PT" sz="1600" i="1" dirty="0">
                  <a:solidFill>
                    <a:schemeClr val="tx1"/>
                  </a:solidFill>
                </a:rPr>
                <a:t>Imagem 1- melro preto 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207567" y="3580776"/>
              <a:ext cx="5474661" cy="314106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1600"/>
                </a:lnSpc>
              </a:pPr>
              <a:r>
                <a:rPr lang="pt-PT" sz="1600" dirty="0">
                  <a:solidFill>
                    <a:schemeClr val="tx1"/>
                  </a:solidFill>
                </a:rPr>
                <a:t>Apesar de poderem ocorrer flutuações locais nas populações devido a ameaças específicas, possui uma grande área de distribuição geográfica e uma grande população global, pelo que não se considera que se encontre globalmente ameaçada.  </a:t>
              </a:r>
            </a:p>
            <a:p>
              <a:pPr>
                <a:lnSpc>
                  <a:spcPts val="1600"/>
                </a:lnSpc>
              </a:pPr>
              <a:endParaRPr lang="pt-PT" sz="1600" dirty="0">
                <a:solidFill>
                  <a:schemeClr val="tx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pt-PT" sz="1600" dirty="0">
                  <a:solidFill>
                    <a:schemeClr val="tx1"/>
                  </a:solidFill>
                </a:rPr>
                <a:t>Existem numerosas referências literárias e culturais ao melro-preto, frequentemente relacionadas com o canto melodioso dos machos.</a:t>
              </a:r>
            </a:p>
            <a:p>
              <a:pPr>
                <a:lnSpc>
                  <a:spcPts val="1600"/>
                </a:lnSpc>
              </a:pPr>
              <a:endParaRPr lang="pt-PT" sz="1600" dirty="0">
                <a:solidFill>
                  <a:schemeClr val="tx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pt-PT" sz="1600" dirty="0">
                  <a:solidFill>
                    <a:schemeClr val="tx1"/>
                  </a:solidFill>
                </a:rPr>
                <a:t> O melro-preto é a ave nacional da Suécia.</a:t>
              </a:r>
            </a:p>
            <a:p>
              <a:pPr>
                <a:lnSpc>
                  <a:spcPts val="1600"/>
                </a:lnSpc>
              </a:pPr>
              <a:endParaRPr lang="pt-PT" sz="1600" dirty="0">
                <a:solidFill>
                  <a:schemeClr val="tx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pt-PT" sz="1600" dirty="0">
                  <a:solidFill>
                    <a:schemeClr val="tx1"/>
                  </a:solidFill>
                </a:rPr>
                <a:t>Os ovos que estão a ver na imagem ao lado é de um melro que  fez um ninho no meu quintal.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2" y="650396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Melro ou mérula 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94867" y="2594238"/>
              <a:ext cx="5474661" cy="91129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1" y="1124891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 err="1">
                  <a:solidFill>
                    <a:schemeClr val="tx1"/>
                  </a:solidFill>
                </a:rPr>
                <a:t>Turdus</a:t>
              </a:r>
              <a:r>
                <a:rPr lang="pt-PT" sz="1600" i="1" dirty="0">
                  <a:solidFill>
                    <a:schemeClr val="tx1"/>
                  </a:solidFill>
                </a:rPr>
                <a:t> </a:t>
              </a:r>
              <a:r>
                <a:rPr lang="pt-PT" sz="1600" i="1" dirty="0" err="1">
                  <a:solidFill>
                    <a:schemeClr val="tx1"/>
                  </a:solidFill>
                </a:rPr>
                <a:t>merula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1" y="21114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67504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Cascais</a:t>
              </a: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6AC87B8-5D5F-484D-A644-636ED2931361}"/>
              </a:ext>
            </a:extLst>
          </p:cNvPr>
          <p:cNvSpPr txBox="1"/>
          <p:nvPr/>
        </p:nvSpPr>
        <p:spPr>
          <a:xfrm>
            <a:off x="79996" y="2192811"/>
            <a:ext cx="5234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u="none" strike="noStrike" dirty="0">
                <a:solidFill>
                  <a:srgbClr val="202122"/>
                </a:solidFill>
              </a:rPr>
              <a:t>O</a:t>
            </a:r>
            <a:r>
              <a:rPr lang="pt-PT" sz="1600" b="0" i="0" u="none" strike="noStrike" dirty="0">
                <a:effectLst/>
              </a:rPr>
              <a:t>mnívoro</a:t>
            </a:r>
            <a:r>
              <a:rPr lang="pt-PT" sz="1600" b="0" i="0" dirty="0">
                <a:effectLst/>
              </a:rPr>
              <a:t>, consumindo uma grande variedade de </a:t>
            </a:r>
            <a:r>
              <a:rPr lang="pt-PT" sz="1600" b="0" i="0" u="none" strike="noStrike" dirty="0">
                <a:effectLst/>
              </a:rPr>
              <a:t>insetos</a:t>
            </a:r>
            <a:r>
              <a:rPr lang="pt-PT" sz="1600" b="0" i="0" dirty="0">
                <a:effectLst/>
              </a:rPr>
              <a:t>, </a:t>
            </a:r>
            <a:r>
              <a:rPr lang="pt-PT" sz="1600" b="0" i="0" u="none" strike="noStrike" dirty="0">
                <a:effectLst/>
              </a:rPr>
              <a:t>vermes</a:t>
            </a:r>
            <a:r>
              <a:rPr lang="pt-PT" sz="1600" b="0" i="0" dirty="0">
                <a:effectLst/>
              </a:rPr>
              <a:t>, </a:t>
            </a:r>
            <a:r>
              <a:rPr lang="pt-PT" sz="1600" b="0" i="0" u="none" strike="noStrike" dirty="0">
                <a:effectLst/>
              </a:rPr>
              <a:t>bagas</a:t>
            </a:r>
            <a:r>
              <a:rPr lang="pt-PT" sz="1600" b="0" i="0" dirty="0">
                <a:effectLst/>
              </a:rPr>
              <a:t> </a:t>
            </a:r>
            <a:r>
              <a:rPr lang="pt-PT" sz="1600" dirty="0"/>
              <a:t> e pão</a:t>
            </a:r>
            <a:endParaRPr lang="pt-PT" sz="2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B99EAAA-EECD-4158-91F8-4CBD89AC1CF1}"/>
              </a:ext>
            </a:extLst>
          </p:cNvPr>
          <p:cNvSpPr txBox="1"/>
          <p:nvPr/>
        </p:nvSpPr>
        <p:spPr>
          <a:xfrm>
            <a:off x="67296" y="2757626"/>
            <a:ext cx="5444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/>
              <a:t>Europa, Norte de África, Médio Oriente, Ásia Meridional e Ásia Oriente e  Austrália e Nova Zelândia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97E55C8-3DED-43B5-8AA5-9E13232A3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31" y="3770363"/>
            <a:ext cx="3328265" cy="255715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FF2658E-5A2D-4EF2-8C69-4E151E2FB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800725"/>
            <a:ext cx="3135313" cy="2508250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A2B9983A-59AA-413C-A72B-A236E370AC7E}"/>
              </a:ext>
            </a:extLst>
          </p:cNvPr>
          <p:cNvSpPr txBox="1"/>
          <p:nvPr/>
        </p:nvSpPr>
        <p:spPr>
          <a:xfrm>
            <a:off x="5591924" y="6456179"/>
            <a:ext cx="3472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i="1" dirty="0"/>
              <a:t>Imagem 2- ninho de melro </a:t>
            </a:r>
          </a:p>
        </p:txBody>
      </p:sp>
    </p:spTree>
    <p:extLst>
      <p:ext uri="{BB962C8B-B14F-4D97-AF65-F5344CB8AC3E}">
        <p14:creationId xmlns:p14="http://schemas.microsoft.com/office/powerpoint/2010/main" val="304072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135</Words>
  <Application>Microsoft Office PowerPoint</Application>
  <PresentationFormat>Apresentação no Ecrã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Inês Paulo</cp:lastModifiedBy>
  <cp:revision>20</cp:revision>
  <cp:lastPrinted>2019-12-11T12:42:31Z</cp:lastPrinted>
  <dcterms:created xsi:type="dcterms:W3CDTF">2019-02-05T21:01:01Z</dcterms:created>
  <dcterms:modified xsi:type="dcterms:W3CDTF">2021-04-13T07:27:05Z</dcterms:modified>
</cp:coreProperties>
</file>