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</p:sldIdLst>
  <p:sldSz cx="9144000" cy="6858000" type="screen4x3"/>
  <p:notesSz cx="7053263" cy="10180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2" autoAdjust="0"/>
    <p:restoredTop sz="94660"/>
  </p:normalViewPr>
  <p:slideViewPr>
    <p:cSldViewPr snapToGrid="0">
      <p:cViewPr varScale="1">
        <p:scale>
          <a:sx n="73" d="100"/>
          <a:sy n="73" d="100"/>
        </p:scale>
        <p:origin x="127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5210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43826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39931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86735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311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9661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2519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2696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48322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164427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60092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CFF22-EE45-4F5C-B173-8DF8255B900F}" type="datetimeFigureOut">
              <a:rPr lang="pt-PT" smtClean="0"/>
              <a:t>09/06/2021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1CC23-B1AE-4F8D-81B9-8D22F2164954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146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A11C4654-6E4E-4A20-A666-3E4FEA9AF636}"/>
              </a:ext>
            </a:extLst>
          </p:cNvPr>
          <p:cNvGrpSpPr/>
          <p:nvPr/>
        </p:nvGrpSpPr>
        <p:grpSpPr>
          <a:xfrm>
            <a:off x="108678" y="181230"/>
            <a:ext cx="8926643" cy="6616908"/>
            <a:chOff x="144904" y="104932"/>
            <a:chExt cx="8926643" cy="6616908"/>
          </a:xfrm>
          <a:solidFill>
            <a:schemeClr val="accent6">
              <a:lumMod val="20000"/>
              <a:lumOff val="80000"/>
              <a:alpha val="36000"/>
            </a:schemeClr>
          </a:solidFill>
        </p:grpSpPr>
        <p:sp>
          <p:nvSpPr>
            <p:cNvPr id="7" name="Retângulo 6">
              <a:extLst>
                <a:ext uri="{FF2B5EF4-FFF2-40B4-BE49-F238E27FC236}">
                  <a16:creationId xmlns:a16="http://schemas.microsoft.com/office/drawing/2014/main" id="{C5362530-8AD2-4251-88A5-2005BC4A6CB4}"/>
                </a:ext>
              </a:extLst>
            </p:cNvPr>
            <p:cNvSpPr/>
            <p:nvPr/>
          </p:nvSpPr>
          <p:spPr>
            <a:xfrm>
              <a:off x="144904" y="104932"/>
              <a:ext cx="5474661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Nome da escola</a:t>
              </a:r>
            </a:p>
          </p:txBody>
        </p:sp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E3666BEA-D1DA-4422-9E33-0F2267DA6AF7}"/>
                </a:ext>
              </a:extLst>
            </p:cNvPr>
            <p:cNvSpPr/>
            <p:nvPr/>
          </p:nvSpPr>
          <p:spPr>
            <a:xfrm>
              <a:off x="5719495" y="664564"/>
              <a:ext cx="3352052" cy="3179011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9" name="Retângulo 8">
              <a:extLst>
                <a:ext uri="{FF2B5EF4-FFF2-40B4-BE49-F238E27FC236}">
                  <a16:creationId xmlns:a16="http://schemas.microsoft.com/office/drawing/2014/main" id="{8EB57598-9DCD-4DD2-AFB5-0DC13B4907A8}"/>
                </a:ext>
              </a:extLst>
            </p:cNvPr>
            <p:cNvSpPr/>
            <p:nvPr/>
          </p:nvSpPr>
          <p:spPr>
            <a:xfrm>
              <a:off x="5719496" y="3923597"/>
              <a:ext cx="3352051" cy="2798243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i="1" dirty="0">
                  <a:solidFill>
                    <a:schemeClr val="tx1"/>
                  </a:solidFill>
                </a:rPr>
                <a:t>Foto da espécie</a:t>
              </a:r>
            </a:p>
          </p:txBody>
        </p:sp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B0230366-D92B-468E-A8BC-6B6F2CADF89F}"/>
                </a:ext>
              </a:extLst>
            </p:cNvPr>
            <p:cNvSpPr/>
            <p:nvPr/>
          </p:nvSpPr>
          <p:spPr>
            <a:xfrm>
              <a:off x="144905" y="3923598"/>
              <a:ext cx="5474661" cy="2798242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Ameaças/curiosidades 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6F6976E2-70E2-4080-9036-DC573FD02254}"/>
                </a:ext>
              </a:extLst>
            </p:cNvPr>
            <p:cNvSpPr/>
            <p:nvPr/>
          </p:nvSpPr>
          <p:spPr>
            <a:xfrm>
              <a:off x="144908" y="664564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vulgar</a:t>
              </a:r>
            </a:p>
          </p:txBody>
        </p:sp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6BD75144-7450-4B7F-B7C8-25F8C0E8F7C5}"/>
                </a:ext>
              </a:extLst>
            </p:cNvPr>
            <p:cNvSpPr/>
            <p:nvPr/>
          </p:nvSpPr>
          <p:spPr>
            <a:xfrm>
              <a:off x="144904" y="2594238"/>
              <a:ext cx="5474661" cy="124933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Distribuição </a:t>
              </a:r>
              <a:r>
                <a:rPr lang="pt-PT" sz="1600" dirty="0" smtClean="0">
                  <a:solidFill>
                    <a:schemeClr val="tx1"/>
                  </a:solidFill>
                </a:rPr>
                <a:t>Geográfica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94507A5C-C90A-478D-97D3-15A61D6B8380}"/>
                </a:ext>
              </a:extLst>
            </p:cNvPr>
            <p:cNvSpPr/>
            <p:nvPr/>
          </p:nvSpPr>
          <p:spPr>
            <a:xfrm>
              <a:off x="144905" y="1146592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>
                  <a:solidFill>
                    <a:schemeClr val="tx1"/>
                  </a:solidFill>
                </a:rPr>
                <a:t>Nome </a:t>
              </a:r>
              <a:r>
                <a:rPr lang="pt-PT" sz="1600" dirty="0" smtClean="0">
                  <a:solidFill>
                    <a:schemeClr val="tx1"/>
                  </a:solidFill>
                </a:rPr>
                <a:t>científico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9C412E3F-9F01-40D4-A75E-B15563584C66}"/>
                </a:ext>
              </a:extLst>
            </p:cNvPr>
            <p:cNvSpPr/>
            <p:nvPr/>
          </p:nvSpPr>
          <p:spPr>
            <a:xfrm>
              <a:off x="144905" y="1628620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dirty="0" smtClean="0">
                  <a:solidFill>
                    <a:schemeClr val="tx1"/>
                  </a:solidFill>
                </a:rPr>
                <a:t>Estatuto de conservação</a:t>
              </a:r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5" name="Retângulo 14">
              <a:extLst>
                <a:ext uri="{FF2B5EF4-FFF2-40B4-BE49-F238E27FC236}">
                  <a16:creationId xmlns:a16="http://schemas.microsoft.com/office/drawing/2014/main" id="{E12FB53E-920D-4FFF-AB36-589250105586}"/>
                </a:ext>
              </a:extLst>
            </p:cNvPr>
            <p:cNvSpPr/>
            <p:nvPr/>
          </p:nvSpPr>
          <p:spPr>
            <a:xfrm>
              <a:off x="144905" y="2112129"/>
              <a:ext cx="5474661" cy="463717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pt-PT" sz="1600" dirty="0">
                <a:solidFill>
                  <a:schemeClr val="tx1"/>
                </a:solidFill>
              </a:endParaRPr>
            </a:p>
            <a:p>
              <a:r>
                <a:rPr lang="pt-PT" sz="1600" dirty="0" smtClean="0">
                  <a:solidFill>
                    <a:schemeClr val="tx1"/>
                  </a:solidFill>
                </a:rPr>
                <a:t>Alimentação</a:t>
              </a:r>
              <a:endParaRPr lang="pt-PT" sz="1600" dirty="0">
                <a:solidFill>
                  <a:schemeClr val="tx1"/>
                </a:solidFill>
              </a:endParaRPr>
            </a:p>
            <a:p>
              <a:endParaRPr lang="pt-PT" sz="1600" dirty="0">
                <a:solidFill>
                  <a:schemeClr val="tx1"/>
                </a:solidFill>
              </a:endParaRPr>
            </a:p>
          </p:txBody>
        </p:sp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43670CFA-103A-47A8-AC29-7019AAECED3F}"/>
                </a:ext>
              </a:extLst>
            </p:cNvPr>
            <p:cNvSpPr/>
            <p:nvPr/>
          </p:nvSpPr>
          <p:spPr>
            <a:xfrm>
              <a:off x="5719495" y="104932"/>
              <a:ext cx="3352052" cy="430968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PT" sz="1600" b="1" dirty="0">
                  <a:solidFill>
                    <a:schemeClr val="tx1"/>
                  </a:solidFill>
                </a:rPr>
                <a:t>Concelho</a:t>
              </a:r>
            </a:p>
          </p:txBody>
        </p:sp>
      </p:grpSp>
      <p:sp>
        <p:nvSpPr>
          <p:cNvPr id="2" name="CaixaDeTexto 1"/>
          <p:cNvSpPr txBox="1"/>
          <p:nvPr/>
        </p:nvSpPr>
        <p:spPr>
          <a:xfrm>
            <a:off x="1619794" y="365760"/>
            <a:ext cx="396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Jovens Lati – </a:t>
            </a:r>
            <a:r>
              <a:rPr lang="pt-PT" dirty="0" err="1" smtClean="0"/>
              <a:t>Setubal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3" name="CaixaDeTexto 2"/>
          <p:cNvSpPr txBox="1"/>
          <p:nvPr/>
        </p:nvSpPr>
        <p:spPr>
          <a:xfrm>
            <a:off x="6570617" y="365760"/>
            <a:ext cx="25733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Setúbal 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1619794" y="1358537"/>
            <a:ext cx="367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 smtClean="0"/>
              <a:t>Turdus</a:t>
            </a:r>
            <a:r>
              <a:rPr lang="pt-PT" dirty="0" smtClean="0"/>
              <a:t> </a:t>
            </a:r>
            <a:r>
              <a:rPr lang="pt-PT" dirty="0" err="1" smtClean="0"/>
              <a:t>Merula</a:t>
            </a:r>
            <a:endParaRPr lang="pt-PT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259874" y="1894114"/>
            <a:ext cx="3004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Pouco preocupante</a:t>
            </a:r>
            <a:endParaRPr lang="pt-PT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1306286" y="2263446"/>
            <a:ext cx="4277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err="1"/>
              <a:t>insectos</a:t>
            </a:r>
            <a:r>
              <a:rPr lang="pt-PT" dirty="0"/>
              <a:t>, anelídeos e uma grande variedade de frutos silvestres e cultivados</a:t>
            </a:r>
            <a:endParaRPr lang="pt-PT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2142309" y="3304903"/>
            <a:ext cx="3441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/>
              <a:t>Em Portugal, esta espécie distribui-se por todo o território continental</a:t>
            </a:r>
            <a:endParaRPr lang="pt-PT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1449977" y="796728"/>
            <a:ext cx="25080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Melro </a:t>
            </a:r>
            <a:endParaRPr lang="pt-PT" dirty="0"/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84420" y="1152949"/>
            <a:ext cx="3342854" cy="250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6266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54</Words>
  <Application>Microsoft Office PowerPoint</Application>
  <PresentationFormat>Apresentação no Ecrã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ABAE PT</dc:creator>
  <cp:lastModifiedBy>CATL</cp:lastModifiedBy>
  <cp:revision>16</cp:revision>
  <cp:lastPrinted>2019-12-11T12:42:31Z</cp:lastPrinted>
  <dcterms:created xsi:type="dcterms:W3CDTF">2019-02-05T21:01:01Z</dcterms:created>
  <dcterms:modified xsi:type="dcterms:W3CDTF">2021-06-09T15:55:14Z</dcterms:modified>
</cp:coreProperties>
</file>