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03/06/2021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C78FED-77C1-4C2E-8A11-8DFB87068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9" y="735567"/>
            <a:ext cx="3352052" cy="31824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0A2B68-FB2F-4FD5-84F4-1DC5B7CD9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9" y="3974802"/>
            <a:ext cx="3382878" cy="2701967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7" y="181230"/>
            <a:ext cx="8926644" cy="6495539"/>
            <a:chOff x="144903" y="104932"/>
            <a:chExt cx="8926644" cy="6495539"/>
          </a:xfrm>
          <a:blipFill>
            <a:blip r:embed="rId4">
              <a:alphaModFix amt="32000"/>
            </a:blip>
            <a:stretch>
              <a:fillRect/>
            </a:stretch>
          </a:blip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b="1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Nome da escola - EB Nº 1 DE SOBREIRA</a:t>
              </a:r>
            </a:p>
            <a:p>
              <a:r>
                <a:rPr lang="pt-PT" sz="1600" b="1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898504"/>
              <a:ext cx="3352051" cy="27019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3" y="4191911"/>
              <a:ext cx="5574592" cy="23761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 </a:t>
              </a:r>
              <a:r>
                <a:rPr lang="pt-PT" sz="1600" b="1" dirty="0">
                  <a:solidFill>
                    <a:schemeClr val="tx1"/>
                  </a:solidFill>
                </a:rPr>
                <a:t>- </a:t>
              </a:r>
              <a:r>
                <a:rPr lang="pt-PT" sz="1600" dirty="0">
                  <a:solidFill>
                    <a:schemeClr val="tx1"/>
                  </a:solidFill>
                </a:rPr>
                <a:t>O melro-preto é muito territorial, não gosta de partilhar o seu espaço com outros melros. Os machos escolhem o seu território durante o primeiro ano de vida, e defendem-no para sempre, lutando com os machos intrusos, mas estas lutas são curtas e raramente violentas.  A fêmea também é agressiva na primavera, quando compete com outras fêmeas por um bom local para fazer o ninho ou por um parceiro, mas as lutas entre fêmeas são menos frequentes, mas costumam ser mais violentas.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Os gatos são um grande perigo para os melros porque quando estes comem no chão ficam muito indefesos.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3" y="608556"/>
              <a:ext cx="5474661" cy="37865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 </a:t>
              </a:r>
              <a:r>
                <a:rPr lang="pt-PT" sz="1600" b="1" dirty="0">
                  <a:solidFill>
                    <a:schemeClr val="tx1"/>
                  </a:solidFill>
                </a:rPr>
                <a:t>MELRO-PRETO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3" y="2988415"/>
              <a:ext cx="5474661" cy="10497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 - O melro-preto gosta de viver nas matas, nas serras, nas florestas, nos pinhais, nos quintais, nos campos, nos parques ou jardins e em zonas perto dos humanos, por isso podemos encontrá-lo por todo o Portugal.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3" y="1062088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 </a:t>
              </a:r>
              <a:r>
                <a:rPr lang="pt-PT" sz="1600" b="1" dirty="0">
                  <a:solidFill>
                    <a:schemeClr val="tx1"/>
                  </a:solidFill>
                </a:rPr>
                <a:t>TURDUS MERULA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580710"/>
              <a:ext cx="5474659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 - É uma espécie abundante e não ameaçada em Portugal.  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3" y="2133185"/>
              <a:ext cx="5474661" cy="79845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Alimentação- É muito diversa, come uma grande variedade de insetos, minhocas, vermes, bagas e drupas – frutos que só têm uma semente como o pêssego, o damasco, a cereja, a ginja, etc.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- PAREDES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235</Words>
  <Application>Microsoft Office PowerPoint</Application>
  <PresentationFormat>Apresentação no Ecrã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Utilizador</cp:lastModifiedBy>
  <cp:revision>23</cp:revision>
  <cp:lastPrinted>2019-12-11T12:42:31Z</cp:lastPrinted>
  <dcterms:created xsi:type="dcterms:W3CDTF">2019-02-05T21:01:01Z</dcterms:created>
  <dcterms:modified xsi:type="dcterms:W3CDTF">2021-06-03T19:55:51Z</dcterms:modified>
</cp:coreProperties>
</file>