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</p:sldIdLst>
  <p:sldSz cx="9144000" cy="6858000" type="screen4x3"/>
  <p:notesSz cx="7053263" cy="10180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74" d="100"/>
          <a:sy n="74" d="100"/>
        </p:scale>
        <p:origin x="29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18/05/2021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152108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18/05/2021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438260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18/05/2021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39931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18/05/2021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86735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18/05/2021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3119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18/05/2021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99661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18/05/2021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25196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18/05/2021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26964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18/05/2021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483225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18/05/2021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64427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18/05/2021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60092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CFF22-EE45-4F5C-B173-8DF8255B900F}" type="datetimeFigureOut">
              <a:rPr lang="pt-PT" smtClean="0"/>
              <a:t>18/05/2021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14685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2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Agrupar 5">
            <a:extLst>
              <a:ext uri="{FF2B5EF4-FFF2-40B4-BE49-F238E27FC236}">
                <a16:creationId xmlns="" xmlns:a16="http://schemas.microsoft.com/office/drawing/2014/main" id="{A11C4654-6E4E-4A20-A666-3E4FEA9AF636}"/>
              </a:ext>
            </a:extLst>
          </p:cNvPr>
          <p:cNvGrpSpPr/>
          <p:nvPr/>
        </p:nvGrpSpPr>
        <p:grpSpPr>
          <a:xfrm>
            <a:off x="0" y="-23888"/>
            <a:ext cx="8926643" cy="6616908"/>
            <a:chOff x="144904" y="104932"/>
            <a:chExt cx="8926643" cy="6616908"/>
          </a:xfrm>
          <a:solidFill>
            <a:schemeClr val="accent6">
              <a:lumMod val="20000"/>
              <a:lumOff val="80000"/>
              <a:alpha val="36000"/>
            </a:schemeClr>
          </a:solidFill>
        </p:grpSpPr>
        <p:sp>
          <p:nvSpPr>
            <p:cNvPr id="7" name="Retângulo 6">
              <a:extLst>
                <a:ext uri="{FF2B5EF4-FFF2-40B4-BE49-F238E27FC236}">
                  <a16:creationId xmlns="" xmlns:a16="http://schemas.microsoft.com/office/drawing/2014/main" id="{C5362530-8AD2-4251-88A5-2005BC4A6CB4}"/>
                </a:ext>
              </a:extLst>
            </p:cNvPr>
            <p:cNvSpPr/>
            <p:nvPr/>
          </p:nvSpPr>
          <p:spPr>
            <a:xfrm>
              <a:off x="244834" y="169264"/>
              <a:ext cx="5474661" cy="430968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b="1" dirty="0">
                  <a:solidFill>
                    <a:schemeClr val="tx1"/>
                  </a:solidFill>
                </a:rPr>
                <a:t>Nome da </a:t>
              </a:r>
              <a:r>
                <a:rPr lang="pt-PT" sz="1600" b="1" dirty="0" smtClean="0">
                  <a:solidFill>
                    <a:schemeClr val="tx1"/>
                  </a:solidFill>
                </a:rPr>
                <a:t>escola E.B. 1 S. Miguel-o-Anjo</a:t>
              </a:r>
              <a:endParaRPr lang="pt-PT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8" name="Retângulo 7">
              <a:extLst>
                <a:ext uri="{FF2B5EF4-FFF2-40B4-BE49-F238E27FC236}">
                  <a16:creationId xmlns="" xmlns:a16="http://schemas.microsoft.com/office/drawing/2014/main" id="{E3666BEA-D1DA-4422-9E33-0F2267DA6AF7}"/>
                </a:ext>
              </a:extLst>
            </p:cNvPr>
            <p:cNvSpPr/>
            <p:nvPr/>
          </p:nvSpPr>
          <p:spPr>
            <a:xfrm>
              <a:off x="5719495" y="664564"/>
              <a:ext cx="3352052" cy="3179011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i="1" dirty="0">
                  <a:solidFill>
                    <a:schemeClr val="tx1"/>
                  </a:solidFill>
                </a:rPr>
                <a:t>Foto da espécie</a:t>
              </a:r>
            </a:p>
          </p:txBody>
        </p:sp>
        <p:sp>
          <p:nvSpPr>
            <p:cNvPr id="9" name="Retângulo 8">
              <a:extLst>
                <a:ext uri="{FF2B5EF4-FFF2-40B4-BE49-F238E27FC236}">
                  <a16:creationId xmlns="" xmlns:a16="http://schemas.microsoft.com/office/drawing/2014/main" id="{8EB57598-9DCD-4DD2-AFB5-0DC13B4907A8}"/>
                </a:ext>
              </a:extLst>
            </p:cNvPr>
            <p:cNvSpPr/>
            <p:nvPr/>
          </p:nvSpPr>
          <p:spPr>
            <a:xfrm>
              <a:off x="5719496" y="3923597"/>
              <a:ext cx="3352051" cy="2798243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i="1" dirty="0">
                  <a:solidFill>
                    <a:schemeClr val="tx1"/>
                  </a:solidFill>
                </a:rPr>
                <a:t>Foto da espécie</a:t>
              </a:r>
            </a:p>
          </p:txBody>
        </p:sp>
        <p:sp>
          <p:nvSpPr>
            <p:cNvPr id="10" name="Retângulo 9">
              <a:extLst>
                <a:ext uri="{FF2B5EF4-FFF2-40B4-BE49-F238E27FC236}">
                  <a16:creationId xmlns="" xmlns:a16="http://schemas.microsoft.com/office/drawing/2014/main" id="{B0230366-D92B-468E-A8BC-6B6F2CADF89F}"/>
                </a:ext>
              </a:extLst>
            </p:cNvPr>
            <p:cNvSpPr/>
            <p:nvPr/>
          </p:nvSpPr>
          <p:spPr>
            <a:xfrm>
              <a:off x="144905" y="3923598"/>
              <a:ext cx="5474661" cy="2798242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dirty="0" smtClean="0">
                  <a:solidFill>
                    <a:schemeClr val="tx1"/>
                  </a:solidFill>
                </a:rPr>
                <a:t>Ameaças/curiosidades São aves monogâmicas e o macho constrói diversos ninhos </a:t>
              </a:r>
              <a:r>
                <a:rPr lang="pt-PT" sz="1600" dirty="0" smtClean="0">
                  <a:solidFill>
                    <a:schemeClr val="tx1"/>
                  </a:solidFill>
                </a:rPr>
                <a:t>para</a:t>
              </a:r>
              <a:r>
                <a:rPr lang="pt-PT" sz="1600" dirty="0" smtClean="0">
                  <a:solidFill>
                    <a:schemeClr val="tx1"/>
                  </a:solidFill>
                </a:rPr>
                <a:t> </a:t>
              </a:r>
              <a:r>
                <a:rPr lang="pt-PT" sz="1600" dirty="0" smtClean="0">
                  <a:solidFill>
                    <a:schemeClr val="tx1"/>
                  </a:solidFill>
                </a:rPr>
                <a:t>a sua fêmea. O ninho é uma estrutura arredondada, construido com pequenos ramos musgo e ervas depois forrado com pelos e penas.</a:t>
              </a:r>
              <a:endParaRPr lang="pt-PT" sz="1600" dirty="0">
                <a:solidFill>
                  <a:schemeClr val="tx1"/>
                </a:solidFill>
              </a:endParaRPr>
            </a:p>
          </p:txBody>
        </p:sp>
        <p:sp>
          <p:nvSpPr>
            <p:cNvPr id="11" name="Retângulo 10">
              <a:extLst>
                <a:ext uri="{FF2B5EF4-FFF2-40B4-BE49-F238E27FC236}">
                  <a16:creationId xmlns="" xmlns:a16="http://schemas.microsoft.com/office/drawing/2014/main" id="{6F6976E2-70E2-4080-9036-DC573FD02254}"/>
                </a:ext>
              </a:extLst>
            </p:cNvPr>
            <p:cNvSpPr/>
            <p:nvPr/>
          </p:nvSpPr>
          <p:spPr>
            <a:xfrm>
              <a:off x="144908" y="664564"/>
              <a:ext cx="5474661" cy="46371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dirty="0">
                  <a:solidFill>
                    <a:schemeClr val="tx1"/>
                  </a:solidFill>
                </a:rPr>
                <a:t>Nome </a:t>
              </a:r>
              <a:r>
                <a:rPr lang="pt-PT" sz="1600" dirty="0" smtClean="0">
                  <a:solidFill>
                    <a:schemeClr val="tx1"/>
                  </a:solidFill>
                </a:rPr>
                <a:t>vulgar </a:t>
              </a:r>
              <a:r>
                <a:rPr lang="pt-PT" sz="1600" b="1" dirty="0" smtClean="0">
                  <a:solidFill>
                    <a:schemeClr val="tx1"/>
                  </a:solidFill>
                </a:rPr>
                <a:t>Carriça</a:t>
              </a:r>
              <a:endParaRPr lang="pt-PT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12" name="Retângulo 11">
              <a:extLst>
                <a:ext uri="{FF2B5EF4-FFF2-40B4-BE49-F238E27FC236}">
                  <a16:creationId xmlns="" xmlns:a16="http://schemas.microsoft.com/office/drawing/2014/main" id="{6BD75144-7450-4B7F-B7C8-25F8C0E8F7C5}"/>
                </a:ext>
              </a:extLst>
            </p:cNvPr>
            <p:cNvSpPr/>
            <p:nvPr/>
          </p:nvSpPr>
          <p:spPr>
            <a:xfrm>
              <a:off x="144904" y="2594238"/>
              <a:ext cx="5474661" cy="124933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dirty="0">
                  <a:solidFill>
                    <a:schemeClr val="tx1"/>
                  </a:solidFill>
                </a:rPr>
                <a:t>Distribuição </a:t>
              </a:r>
              <a:r>
                <a:rPr lang="pt-PT" sz="1600" dirty="0" smtClean="0">
                  <a:solidFill>
                    <a:schemeClr val="tx1"/>
                  </a:solidFill>
                </a:rPr>
                <a:t>Geográfica Um pouco por todo do país </a:t>
              </a:r>
              <a:r>
                <a:rPr lang="pt-PT" sz="1600" smtClean="0">
                  <a:solidFill>
                    <a:schemeClr val="tx1"/>
                  </a:solidFill>
                </a:rPr>
                <a:t>a </a:t>
              </a:r>
              <a:r>
                <a:rPr lang="pt-PT" sz="1600" smtClean="0">
                  <a:solidFill>
                    <a:schemeClr val="tx1"/>
                  </a:solidFill>
                </a:rPr>
                <a:t>exceçao </a:t>
              </a:r>
              <a:r>
                <a:rPr lang="pt-PT" sz="1600" dirty="0" smtClean="0">
                  <a:solidFill>
                    <a:schemeClr val="tx1"/>
                  </a:solidFill>
                </a:rPr>
                <a:t>do litoral algavio e alentejano.</a:t>
              </a:r>
              <a:endParaRPr lang="pt-PT" sz="1600" dirty="0">
                <a:solidFill>
                  <a:schemeClr val="tx1"/>
                </a:solidFill>
              </a:endParaRPr>
            </a:p>
          </p:txBody>
        </p:sp>
        <p:sp>
          <p:nvSpPr>
            <p:cNvPr id="13" name="Retângulo 12">
              <a:extLst>
                <a:ext uri="{FF2B5EF4-FFF2-40B4-BE49-F238E27FC236}">
                  <a16:creationId xmlns="" xmlns:a16="http://schemas.microsoft.com/office/drawing/2014/main" id="{94507A5C-C90A-478D-97D3-15A61D6B8380}"/>
                </a:ext>
              </a:extLst>
            </p:cNvPr>
            <p:cNvSpPr/>
            <p:nvPr/>
          </p:nvSpPr>
          <p:spPr>
            <a:xfrm>
              <a:off x="144905" y="1146592"/>
              <a:ext cx="5474661" cy="46371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dirty="0">
                  <a:solidFill>
                    <a:schemeClr val="tx1"/>
                  </a:solidFill>
                </a:rPr>
                <a:t>Nome </a:t>
              </a:r>
              <a:r>
                <a:rPr lang="pt-PT" sz="1600" dirty="0" smtClean="0">
                  <a:solidFill>
                    <a:schemeClr val="tx1"/>
                  </a:solidFill>
                </a:rPr>
                <a:t>científico  </a:t>
              </a:r>
              <a:endParaRPr lang="pt-PT" sz="1600" dirty="0">
                <a:solidFill>
                  <a:schemeClr val="tx1"/>
                </a:solidFill>
              </a:endParaRPr>
            </a:p>
          </p:txBody>
        </p:sp>
        <p:sp>
          <p:nvSpPr>
            <p:cNvPr id="14" name="Retângulo 13">
              <a:extLst>
                <a:ext uri="{FF2B5EF4-FFF2-40B4-BE49-F238E27FC236}">
                  <a16:creationId xmlns="" xmlns:a16="http://schemas.microsoft.com/office/drawing/2014/main" id="{9C412E3F-9F01-40D4-A75E-B15563584C66}"/>
                </a:ext>
              </a:extLst>
            </p:cNvPr>
            <p:cNvSpPr/>
            <p:nvPr/>
          </p:nvSpPr>
          <p:spPr>
            <a:xfrm>
              <a:off x="144905" y="1628620"/>
              <a:ext cx="5474661" cy="46371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dirty="0" smtClean="0">
                  <a:solidFill>
                    <a:schemeClr val="tx1"/>
                  </a:solidFill>
                </a:rPr>
                <a:t>Estatuto de conservação </a:t>
              </a:r>
              <a:r>
                <a:rPr lang="pt-PT" sz="1600" b="1" dirty="0" smtClean="0">
                  <a:solidFill>
                    <a:schemeClr val="tx1"/>
                  </a:solidFill>
                </a:rPr>
                <a:t>Pouco preocupante</a:t>
              </a:r>
              <a:endParaRPr lang="pt-PT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15" name="Retângulo 14">
              <a:extLst>
                <a:ext uri="{FF2B5EF4-FFF2-40B4-BE49-F238E27FC236}">
                  <a16:creationId xmlns="" xmlns:a16="http://schemas.microsoft.com/office/drawing/2014/main" id="{E12FB53E-920D-4FFF-AB36-589250105586}"/>
                </a:ext>
              </a:extLst>
            </p:cNvPr>
            <p:cNvSpPr/>
            <p:nvPr/>
          </p:nvSpPr>
          <p:spPr>
            <a:xfrm>
              <a:off x="144905" y="2112129"/>
              <a:ext cx="5474661" cy="46371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pt-PT" sz="1600" dirty="0">
                <a:solidFill>
                  <a:schemeClr val="tx1"/>
                </a:solidFill>
              </a:endParaRPr>
            </a:p>
            <a:p>
              <a:r>
                <a:rPr lang="pt-PT" sz="1600" dirty="0" smtClean="0">
                  <a:solidFill>
                    <a:schemeClr val="tx1"/>
                  </a:solidFill>
                </a:rPr>
                <a:t>Alimentação  </a:t>
              </a:r>
              <a:r>
                <a:rPr lang="pt-PT" sz="1600" b="1" dirty="0" smtClean="0">
                  <a:solidFill>
                    <a:schemeClr val="tx1"/>
                  </a:solidFill>
                </a:rPr>
                <a:t>larvas, aranhas e Bagas</a:t>
              </a:r>
              <a:endParaRPr lang="pt-PT" sz="1600" b="1" dirty="0">
                <a:solidFill>
                  <a:schemeClr val="tx1"/>
                </a:solidFill>
              </a:endParaRPr>
            </a:p>
            <a:p>
              <a:r>
                <a:rPr lang="pt-PT" sz="1600" dirty="0" smtClean="0">
                  <a:solidFill>
                    <a:schemeClr val="tx1"/>
                  </a:solidFill>
                </a:rPr>
                <a:t>  </a:t>
              </a:r>
              <a:endParaRPr lang="pt-PT" sz="1600" dirty="0">
                <a:solidFill>
                  <a:schemeClr val="tx1"/>
                </a:solidFill>
              </a:endParaRPr>
            </a:p>
          </p:txBody>
        </p:sp>
        <p:sp>
          <p:nvSpPr>
            <p:cNvPr id="16" name="Retângulo 15">
              <a:extLst>
                <a:ext uri="{FF2B5EF4-FFF2-40B4-BE49-F238E27FC236}">
                  <a16:creationId xmlns="" xmlns:a16="http://schemas.microsoft.com/office/drawing/2014/main" id="{43670CFA-103A-47A8-AC29-7019AAECED3F}"/>
                </a:ext>
              </a:extLst>
            </p:cNvPr>
            <p:cNvSpPr/>
            <p:nvPr/>
          </p:nvSpPr>
          <p:spPr>
            <a:xfrm>
              <a:off x="5719495" y="104932"/>
              <a:ext cx="3352052" cy="430968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b="1" dirty="0" smtClean="0">
                  <a:solidFill>
                    <a:schemeClr val="tx1"/>
                  </a:solidFill>
                </a:rPr>
                <a:t>Concelho V. N. Famalicão</a:t>
              </a:r>
              <a:endParaRPr lang="pt-PT" sz="16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3" name="Retângulo 2"/>
          <p:cNvSpPr/>
          <p:nvPr/>
        </p:nvSpPr>
        <p:spPr>
          <a:xfrm>
            <a:off x="1574109" y="1226795"/>
            <a:ext cx="29306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i="1" dirty="0">
                <a:solidFill>
                  <a:srgbClr val="000000"/>
                </a:solidFill>
                <a:latin typeface="Verdana" panose="020B0604030504040204" pitchFamily="34" charset="0"/>
              </a:rPr>
              <a:t>Troglodytes troglodytes</a:t>
            </a:r>
            <a:endParaRPr lang="pt-PT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2267" y="1481489"/>
            <a:ext cx="3216699" cy="4287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662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546</TotalTime>
  <Words>92</Words>
  <Application>Microsoft Office PowerPoint</Application>
  <PresentationFormat>Apresentação no Ecrã (4:3)</PresentationFormat>
  <Paragraphs>13</Paragraphs>
  <Slides>1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Verdana</vt:lpstr>
      <vt:lpstr>Tema do Office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ABAE PT</dc:creator>
  <cp:lastModifiedBy>Professores</cp:lastModifiedBy>
  <cp:revision>25</cp:revision>
  <cp:lastPrinted>2019-12-11T12:42:31Z</cp:lastPrinted>
  <dcterms:created xsi:type="dcterms:W3CDTF">2019-02-05T21:01:01Z</dcterms:created>
  <dcterms:modified xsi:type="dcterms:W3CDTF">2021-05-18T07:55:29Z</dcterms:modified>
</cp:coreProperties>
</file>