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1" r:id="rId2"/>
  </p:sldIdLst>
  <p:sldSz cx="9144000" cy="6858000" type="screen4x3"/>
  <p:notesSz cx="7053263" cy="10180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2" autoAdjust="0"/>
    <p:restoredTop sz="94660"/>
  </p:normalViewPr>
  <p:slideViewPr>
    <p:cSldViewPr snapToGrid="0">
      <p:cViewPr varScale="1">
        <p:scale>
          <a:sx n="46" d="100"/>
          <a:sy n="46" d="100"/>
        </p:scale>
        <p:origin x="546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PT"/>
              <a:t>Clique para editar o estilo de subtítulo do Modelo Global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CFF22-EE45-4F5C-B173-8DF8255B900F}" type="datetimeFigureOut">
              <a:rPr lang="pt-PT" smtClean="0"/>
              <a:t>26/05/2021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1CC23-B1AE-4F8D-81B9-8D22F216495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1152108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CFF22-EE45-4F5C-B173-8DF8255B900F}" type="datetimeFigureOut">
              <a:rPr lang="pt-PT" smtClean="0"/>
              <a:t>26/05/2021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1CC23-B1AE-4F8D-81B9-8D22F216495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9438260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CFF22-EE45-4F5C-B173-8DF8255B900F}" type="datetimeFigureOut">
              <a:rPr lang="pt-PT" smtClean="0"/>
              <a:t>26/05/2021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1CC23-B1AE-4F8D-81B9-8D22F216495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0399310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CFF22-EE45-4F5C-B173-8DF8255B900F}" type="datetimeFigureOut">
              <a:rPr lang="pt-PT" smtClean="0"/>
              <a:t>26/05/2021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1CC23-B1AE-4F8D-81B9-8D22F216495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7867359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CFF22-EE45-4F5C-B173-8DF8255B900F}" type="datetimeFigureOut">
              <a:rPr lang="pt-PT" smtClean="0"/>
              <a:t>26/05/2021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1CC23-B1AE-4F8D-81B9-8D22F216495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73119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CFF22-EE45-4F5C-B173-8DF8255B900F}" type="datetimeFigureOut">
              <a:rPr lang="pt-PT" smtClean="0"/>
              <a:t>26/05/2021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1CC23-B1AE-4F8D-81B9-8D22F216495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7996617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CFF22-EE45-4F5C-B173-8DF8255B900F}" type="datetimeFigureOut">
              <a:rPr lang="pt-PT" smtClean="0"/>
              <a:t>26/05/2021</a:t>
            </a:fld>
            <a:endParaRPr lang="pt-P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1CC23-B1AE-4F8D-81B9-8D22F216495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325196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CFF22-EE45-4F5C-B173-8DF8255B900F}" type="datetimeFigureOut">
              <a:rPr lang="pt-PT" smtClean="0"/>
              <a:t>26/05/2021</a:t>
            </a:fld>
            <a:endParaRPr lang="pt-P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1CC23-B1AE-4F8D-81B9-8D22F216495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1269642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CFF22-EE45-4F5C-B173-8DF8255B900F}" type="datetimeFigureOut">
              <a:rPr lang="pt-PT" smtClean="0"/>
              <a:t>26/05/2021</a:t>
            </a:fld>
            <a:endParaRPr lang="pt-P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1CC23-B1AE-4F8D-81B9-8D22F216495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8483225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CFF22-EE45-4F5C-B173-8DF8255B900F}" type="datetimeFigureOut">
              <a:rPr lang="pt-PT" smtClean="0"/>
              <a:t>26/05/2021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1CC23-B1AE-4F8D-81B9-8D22F216495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1644279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PT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CFF22-EE45-4F5C-B173-8DF8255B900F}" type="datetimeFigureOut">
              <a:rPr lang="pt-PT" smtClean="0"/>
              <a:t>26/05/2021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1CC23-B1AE-4F8D-81B9-8D22F216495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0600927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4CFF22-EE45-4F5C-B173-8DF8255B900F}" type="datetimeFigureOut">
              <a:rPr lang="pt-PT" smtClean="0"/>
              <a:t>26/05/2021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61CC23-B1AE-4F8D-81B9-8D22F216495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1146852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2000"/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Agrupar 5">
            <a:extLst>
              <a:ext uri="{FF2B5EF4-FFF2-40B4-BE49-F238E27FC236}">
                <a16:creationId xmlns:a16="http://schemas.microsoft.com/office/drawing/2014/main" xmlns="" id="{A11C4654-6E4E-4A20-A666-3E4FEA9AF636}"/>
              </a:ext>
            </a:extLst>
          </p:cNvPr>
          <p:cNvGrpSpPr/>
          <p:nvPr/>
        </p:nvGrpSpPr>
        <p:grpSpPr>
          <a:xfrm>
            <a:off x="108678" y="181230"/>
            <a:ext cx="8926643" cy="6616908"/>
            <a:chOff x="144904" y="104932"/>
            <a:chExt cx="8926643" cy="6616908"/>
          </a:xfrm>
          <a:solidFill>
            <a:schemeClr val="accent6">
              <a:lumMod val="20000"/>
              <a:lumOff val="80000"/>
              <a:alpha val="36000"/>
            </a:schemeClr>
          </a:solidFill>
        </p:grpSpPr>
        <p:sp>
          <p:nvSpPr>
            <p:cNvPr id="7" name="Retângulo 6">
              <a:extLst>
                <a:ext uri="{FF2B5EF4-FFF2-40B4-BE49-F238E27FC236}">
                  <a16:creationId xmlns:a16="http://schemas.microsoft.com/office/drawing/2014/main" xmlns="" id="{C5362530-8AD2-4251-88A5-2005BC4A6CB4}"/>
                </a:ext>
              </a:extLst>
            </p:cNvPr>
            <p:cNvSpPr/>
            <p:nvPr/>
          </p:nvSpPr>
          <p:spPr>
            <a:xfrm>
              <a:off x="144904" y="104932"/>
              <a:ext cx="5474661" cy="430968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pt-PT" sz="1600" b="1" dirty="0">
                  <a:solidFill>
                    <a:schemeClr val="tx1"/>
                  </a:solidFill>
                </a:rPr>
                <a:t>Nome da </a:t>
              </a:r>
              <a:r>
                <a:rPr lang="pt-PT" sz="1600" b="1" dirty="0" smtClean="0">
                  <a:solidFill>
                    <a:schemeClr val="tx1"/>
                  </a:solidFill>
                </a:rPr>
                <a:t>escola E.B. 1 S. Miguel-o-Anjo</a:t>
              </a:r>
              <a:endParaRPr lang="pt-PT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8" name="Retângulo 7">
              <a:extLst>
                <a:ext uri="{FF2B5EF4-FFF2-40B4-BE49-F238E27FC236}">
                  <a16:creationId xmlns:a16="http://schemas.microsoft.com/office/drawing/2014/main" xmlns="" id="{E3666BEA-D1DA-4422-9E33-0F2267DA6AF7}"/>
                </a:ext>
              </a:extLst>
            </p:cNvPr>
            <p:cNvSpPr/>
            <p:nvPr/>
          </p:nvSpPr>
          <p:spPr>
            <a:xfrm>
              <a:off x="5719495" y="664564"/>
              <a:ext cx="3352052" cy="3179011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pt-PT" sz="1600" i="1" dirty="0">
                  <a:solidFill>
                    <a:schemeClr val="tx1"/>
                  </a:solidFill>
                </a:rPr>
                <a:t>Foto da espécie</a:t>
              </a:r>
            </a:p>
          </p:txBody>
        </p:sp>
        <p:sp>
          <p:nvSpPr>
            <p:cNvPr id="9" name="Retângulo 8">
              <a:extLst>
                <a:ext uri="{FF2B5EF4-FFF2-40B4-BE49-F238E27FC236}">
                  <a16:creationId xmlns:a16="http://schemas.microsoft.com/office/drawing/2014/main" xmlns="" id="{8EB57598-9DCD-4DD2-AFB5-0DC13B4907A8}"/>
                </a:ext>
              </a:extLst>
            </p:cNvPr>
            <p:cNvSpPr/>
            <p:nvPr/>
          </p:nvSpPr>
          <p:spPr>
            <a:xfrm>
              <a:off x="5719496" y="3923597"/>
              <a:ext cx="3352051" cy="2798243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pt-PT" sz="1600" i="1" dirty="0">
                  <a:solidFill>
                    <a:schemeClr val="tx1"/>
                  </a:solidFill>
                </a:rPr>
                <a:t>Foto da espécie</a:t>
              </a:r>
            </a:p>
          </p:txBody>
        </p:sp>
        <p:sp>
          <p:nvSpPr>
            <p:cNvPr id="10" name="Retângulo 9">
              <a:extLst>
                <a:ext uri="{FF2B5EF4-FFF2-40B4-BE49-F238E27FC236}">
                  <a16:creationId xmlns:a16="http://schemas.microsoft.com/office/drawing/2014/main" xmlns="" id="{B0230366-D92B-468E-A8BC-6B6F2CADF89F}"/>
                </a:ext>
              </a:extLst>
            </p:cNvPr>
            <p:cNvSpPr/>
            <p:nvPr/>
          </p:nvSpPr>
          <p:spPr>
            <a:xfrm>
              <a:off x="144905" y="3923598"/>
              <a:ext cx="5474661" cy="2798242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pt-PT" sz="1600" dirty="0" smtClean="0">
                  <a:solidFill>
                    <a:schemeClr val="tx1"/>
                  </a:solidFill>
                </a:rPr>
                <a:t>Ameaças/curiosidades Mede cerca de 30 centímetros e tem uma espécie de </a:t>
              </a:r>
              <a:r>
                <a:rPr lang="pt-PT" sz="1600" smtClean="0">
                  <a:solidFill>
                    <a:schemeClr val="tx1"/>
                  </a:solidFill>
                </a:rPr>
                <a:t>colar </a:t>
              </a:r>
              <a:r>
                <a:rPr lang="pt-PT" sz="1600" smtClean="0">
                  <a:solidFill>
                    <a:schemeClr val="tx1"/>
                  </a:solidFill>
                </a:rPr>
                <a:t>preto a volta do pescoço.</a:t>
              </a:r>
              <a:endParaRPr lang="pt-PT" sz="1600" dirty="0">
                <a:solidFill>
                  <a:schemeClr val="tx1"/>
                </a:solidFill>
              </a:endParaRPr>
            </a:p>
          </p:txBody>
        </p:sp>
        <p:sp>
          <p:nvSpPr>
            <p:cNvPr id="11" name="Retângulo 10">
              <a:extLst>
                <a:ext uri="{FF2B5EF4-FFF2-40B4-BE49-F238E27FC236}">
                  <a16:creationId xmlns:a16="http://schemas.microsoft.com/office/drawing/2014/main" xmlns="" id="{6F6976E2-70E2-4080-9036-DC573FD02254}"/>
                </a:ext>
              </a:extLst>
            </p:cNvPr>
            <p:cNvSpPr/>
            <p:nvPr/>
          </p:nvSpPr>
          <p:spPr>
            <a:xfrm>
              <a:off x="144908" y="664564"/>
              <a:ext cx="5474661" cy="463717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pt-PT" sz="1600" dirty="0">
                  <a:solidFill>
                    <a:schemeClr val="tx1"/>
                  </a:solidFill>
                </a:rPr>
                <a:t>Nome </a:t>
              </a:r>
              <a:r>
                <a:rPr lang="pt-PT" sz="1600" dirty="0" smtClean="0">
                  <a:solidFill>
                    <a:schemeClr val="tx1"/>
                  </a:solidFill>
                </a:rPr>
                <a:t>vulgar Rola Turca</a:t>
              </a:r>
              <a:endParaRPr lang="pt-PT" sz="1600" dirty="0">
                <a:solidFill>
                  <a:schemeClr val="tx1"/>
                </a:solidFill>
              </a:endParaRPr>
            </a:p>
          </p:txBody>
        </p:sp>
        <p:sp>
          <p:nvSpPr>
            <p:cNvPr id="12" name="Retângulo 11">
              <a:extLst>
                <a:ext uri="{FF2B5EF4-FFF2-40B4-BE49-F238E27FC236}">
                  <a16:creationId xmlns:a16="http://schemas.microsoft.com/office/drawing/2014/main" xmlns="" id="{6BD75144-7450-4B7F-B7C8-25F8C0E8F7C5}"/>
                </a:ext>
              </a:extLst>
            </p:cNvPr>
            <p:cNvSpPr/>
            <p:nvPr/>
          </p:nvSpPr>
          <p:spPr>
            <a:xfrm>
              <a:off x="144904" y="2594238"/>
              <a:ext cx="5474661" cy="1249337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pt-PT" sz="1600" dirty="0">
                  <a:solidFill>
                    <a:schemeClr val="tx1"/>
                  </a:solidFill>
                </a:rPr>
                <a:t>Distribuição </a:t>
              </a:r>
              <a:r>
                <a:rPr lang="pt-PT" sz="1600" dirty="0" smtClean="0">
                  <a:solidFill>
                    <a:schemeClr val="tx1"/>
                  </a:solidFill>
                </a:rPr>
                <a:t>Geográfica Um pouco por todo do país</a:t>
              </a:r>
              <a:endParaRPr lang="pt-PT" sz="1600" dirty="0">
                <a:solidFill>
                  <a:schemeClr val="tx1"/>
                </a:solidFill>
              </a:endParaRPr>
            </a:p>
          </p:txBody>
        </p:sp>
        <p:sp>
          <p:nvSpPr>
            <p:cNvPr id="13" name="Retângulo 12">
              <a:extLst>
                <a:ext uri="{FF2B5EF4-FFF2-40B4-BE49-F238E27FC236}">
                  <a16:creationId xmlns:a16="http://schemas.microsoft.com/office/drawing/2014/main" xmlns="" id="{94507A5C-C90A-478D-97D3-15A61D6B8380}"/>
                </a:ext>
              </a:extLst>
            </p:cNvPr>
            <p:cNvSpPr/>
            <p:nvPr/>
          </p:nvSpPr>
          <p:spPr>
            <a:xfrm>
              <a:off x="144905" y="1146592"/>
              <a:ext cx="5474661" cy="463717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pt-PT" sz="1600" dirty="0">
                  <a:solidFill>
                    <a:schemeClr val="tx1"/>
                  </a:solidFill>
                </a:rPr>
                <a:t>Nome </a:t>
              </a:r>
              <a:r>
                <a:rPr lang="pt-PT" sz="1600" smtClean="0">
                  <a:solidFill>
                    <a:schemeClr val="tx1"/>
                  </a:solidFill>
                </a:rPr>
                <a:t>científico Streptopelia decaoto</a:t>
              </a:r>
              <a:endParaRPr lang="pt-PT" sz="1600" dirty="0">
                <a:solidFill>
                  <a:schemeClr val="tx1"/>
                </a:solidFill>
              </a:endParaRPr>
            </a:p>
          </p:txBody>
        </p:sp>
        <p:sp>
          <p:nvSpPr>
            <p:cNvPr id="14" name="Retângulo 13">
              <a:extLst>
                <a:ext uri="{FF2B5EF4-FFF2-40B4-BE49-F238E27FC236}">
                  <a16:creationId xmlns:a16="http://schemas.microsoft.com/office/drawing/2014/main" xmlns="" id="{9C412E3F-9F01-40D4-A75E-B15563584C66}"/>
                </a:ext>
              </a:extLst>
            </p:cNvPr>
            <p:cNvSpPr/>
            <p:nvPr/>
          </p:nvSpPr>
          <p:spPr>
            <a:xfrm>
              <a:off x="144905" y="1628620"/>
              <a:ext cx="5474661" cy="463717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pt-PT" sz="1600" dirty="0" smtClean="0">
                  <a:solidFill>
                    <a:schemeClr val="tx1"/>
                  </a:solidFill>
                </a:rPr>
                <a:t>Estatuto de conservação Pouco preocupante</a:t>
              </a:r>
              <a:endParaRPr lang="pt-PT" sz="1600" dirty="0">
                <a:solidFill>
                  <a:schemeClr val="tx1"/>
                </a:solidFill>
              </a:endParaRPr>
            </a:p>
          </p:txBody>
        </p:sp>
        <p:sp>
          <p:nvSpPr>
            <p:cNvPr id="15" name="Retângulo 14">
              <a:extLst>
                <a:ext uri="{FF2B5EF4-FFF2-40B4-BE49-F238E27FC236}">
                  <a16:creationId xmlns:a16="http://schemas.microsoft.com/office/drawing/2014/main" xmlns="" id="{E12FB53E-920D-4FFF-AB36-589250105586}"/>
                </a:ext>
              </a:extLst>
            </p:cNvPr>
            <p:cNvSpPr/>
            <p:nvPr/>
          </p:nvSpPr>
          <p:spPr>
            <a:xfrm>
              <a:off x="144905" y="2112129"/>
              <a:ext cx="5474661" cy="463717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pt-PT" sz="1600" dirty="0">
                <a:solidFill>
                  <a:schemeClr val="tx1"/>
                </a:solidFill>
              </a:endParaRPr>
            </a:p>
            <a:p>
              <a:r>
                <a:rPr lang="pt-PT" sz="1600" dirty="0" smtClean="0">
                  <a:solidFill>
                    <a:schemeClr val="tx1"/>
                  </a:solidFill>
                </a:rPr>
                <a:t>Alimentação  Sementes, grãos e frutos</a:t>
              </a:r>
              <a:endParaRPr lang="pt-PT" sz="1600" dirty="0">
                <a:solidFill>
                  <a:schemeClr val="tx1"/>
                </a:solidFill>
              </a:endParaRPr>
            </a:p>
            <a:p>
              <a:r>
                <a:rPr lang="pt-PT" sz="1600" dirty="0" smtClean="0">
                  <a:solidFill>
                    <a:schemeClr val="tx1"/>
                  </a:solidFill>
                </a:rPr>
                <a:t>  </a:t>
              </a:r>
              <a:endParaRPr lang="pt-PT" sz="1600" dirty="0">
                <a:solidFill>
                  <a:schemeClr val="tx1"/>
                </a:solidFill>
              </a:endParaRPr>
            </a:p>
          </p:txBody>
        </p:sp>
        <p:sp>
          <p:nvSpPr>
            <p:cNvPr id="16" name="Retângulo 15">
              <a:extLst>
                <a:ext uri="{FF2B5EF4-FFF2-40B4-BE49-F238E27FC236}">
                  <a16:creationId xmlns:a16="http://schemas.microsoft.com/office/drawing/2014/main" xmlns="" id="{43670CFA-103A-47A8-AC29-7019AAECED3F}"/>
                </a:ext>
              </a:extLst>
            </p:cNvPr>
            <p:cNvSpPr/>
            <p:nvPr/>
          </p:nvSpPr>
          <p:spPr>
            <a:xfrm>
              <a:off x="5719495" y="104932"/>
              <a:ext cx="3352052" cy="430968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pt-PT" sz="1600" b="1" dirty="0" smtClean="0">
                  <a:solidFill>
                    <a:schemeClr val="tx1"/>
                  </a:solidFill>
                </a:rPr>
                <a:t>Concelho V. N. Famalicão</a:t>
              </a:r>
              <a:endParaRPr lang="pt-PT" sz="1600" b="1" dirty="0">
                <a:solidFill>
                  <a:schemeClr val="tx1"/>
                </a:solidFill>
              </a:endParaRPr>
            </a:p>
          </p:txBody>
        </p:sp>
      </p:grpSp>
      <p:pic>
        <p:nvPicPr>
          <p:cNvPr id="3" name="Imagem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6296" y="1440082"/>
            <a:ext cx="2740180" cy="36521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8662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312</TotalTime>
  <Words>67</Words>
  <Application>Microsoft Office PowerPoint</Application>
  <PresentationFormat>Apresentação no Ecrã (4:3)</PresentationFormat>
  <Paragraphs>12</Paragraphs>
  <Slides>1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do Office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ABAE PT</dc:creator>
  <cp:lastModifiedBy>Professores</cp:lastModifiedBy>
  <cp:revision>19</cp:revision>
  <cp:lastPrinted>2019-12-11T12:42:31Z</cp:lastPrinted>
  <dcterms:created xsi:type="dcterms:W3CDTF">2019-02-05T21:01:01Z</dcterms:created>
  <dcterms:modified xsi:type="dcterms:W3CDTF">2021-05-26T07:29:37Z</dcterms:modified>
</cp:coreProperties>
</file>