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20/05/2021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241092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Secundária c/3º ciclo </a:t>
              </a:r>
              <a:r>
                <a:rPr lang="pt-PT" sz="1600" b="1" err="1" smtClean="0">
                  <a:solidFill>
                    <a:schemeClr val="tx1"/>
                  </a:solidFill>
                </a:rPr>
                <a:t>D</a:t>
              </a:r>
              <a:r>
                <a:rPr lang="pt-PT" sz="1600" b="1" smtClean="0">
                  <a:solidFill>
                    <a:schemeClr val="tx1"/>
                  </a:solidFill>
                </a:rPr>
                <a:t>. Dinis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7" y="3923597"/>
              <a:ext cx="2820108" cy="21124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Estas aves são habitantes de paisagens montanhosas mas estão também adaptadas a regiões baixas e encontram – se nos parques e  jardins de cidades.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err="1" smtClean="0">
                  <a:solidFill>
                    <a:schemeClr val="tx1"/>
                  </a:solidFill>
                </a:rPr>
                <a:t>Rabiruivo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Encontra – </a:t>
              </a:r>
              <a:r>
                <a:rPr lang="pt-PT" sz="1600" smtClean="0">
                  <a:solidFill>
                    <a:schemeClr val="tx1"/>
                  </a:solidFill>
                </a:rPr>
                <a:t>se na </a:t>
              </a:r>
              <a:r>
                <a:rPr lang="pt-PT" sz="1600" dirty="0" smtClean="0">
                  <a:solidFill>
                    <a:schemeClr val="tx1"/>
                  </a:solidFill>
                </a:rPr>
                <a:t>E</a:t>
              </a:r>
              <a:r>
                <a:rPr lang="pt-PT" sz="1600" smtClean="0">
                  <a:solidFill>
                    <a:schemeClr val="tx1"/>
                  </a:solidFill>
                </a:rPr>
                <a:t>uropa</a:t>
              </a:r>
              <a:r>
                <a:rPr lang="pt-PT" sz="1600" dirty="0" smtClean="0">
                  <a:solidFill>
                    <a:schemeClr val="tx1"/>
                  </a:solidFill>
                </a:rPr>
                <a:t>, Ásia e África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 err="1" smtClean="0">
                  <a:solidFill>
                    <a:schemeClr val="tx1"/>
                  </a:solidFill>
                </a:rPr>
                <a:t>Phoenicurus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ochruros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 espécie não se encontra em perigo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 – se de insetos e de bagas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Coimbra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26" name="AutoShape 2" descr="Rabirruivo-preto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abirruivo-preto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Que espécie é esta: rabirruivo-preto - Wil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Que espécie é esta: rabirruivo-preto - Wil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Que espécie é esta: rabirruivo-preto - Wil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8" name="AutoShape 14" descr="Rabirruivo-preto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40" name="AutoShape 16" descr="Rabirruivo-preto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42" name="Picture 18" descr="Rabirruivo-preto | Avifauna | Jardim Gulbenk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496" y="1095199"/>
            <a:ext cx="3585816" cy="2830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66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Susana Alfaiate (510)</cp:lastModifiedBy>
  <cp:revision>16</cp:revision>
  <cp:lastPrinted>2019-12-11T12:42:31Z</cp:lastPrinted>
  <dcterms:created xsi:type="dcterms:W3CDTF">2019-02-05T21:01:01Z</dcterms:created>
  <dcterms:modified xsi:type="dcterms:W3CDTF">2021-05-20T14:44:29Z</dcterms:modified>
</cp:coreProperties>
</file>