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27/04/2021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0" y="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 Secundária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D.Dinis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c/ 3º ciclo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D.Dinis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É a ave nacional da Letónia. Nidifica em fendas de paredes de pedra e outras estruturas artificiais. O movimento constante para a frente da cabeça e  cauda é uma característica da espécie.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Alvéola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Presente em quase todos os continentes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 err="1" smtClean="0">
                  <a:solidFill>
                    <a:schemeClr val="tx1"/>
                  </a:solidFill>
                </a:rPr>
                <a:t>Motacilla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 alba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smtClean="0">
                  <a:solidFill>
                    <a:schemeClr val="tx1"/>
                  </a:solidFill>
                </a:rPr>
                <a:t>Pouco preocupante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Aves insetívoras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Coimbra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Alvéola Branca, Bird, Prado, Fechar-Se, Nature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976" y="621793"/>
            <a:ext cx="3559759" cy="2840735"/>
          </a:xfrm>
          <a:prstGeom prst="rect">
            <a:avLst/>
          </a:prstGeom>
          <a:noFill/>
        </p:spPr>
      </p:pic>
      <p:sp>
        <p:nvSpPr>
          <p:cNvPr id="2" name="AutoShape 2" descr="Alvéola-branca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Alvéola-branca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Imagens da vida animal: Alvéola-branca (Motacilla alb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Alvéola-branca | Avifauna | Jardim Gulben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4" name="AutoShape 10" descr="Alvéola-branca | Avifauna | Jardim Gulben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6" name="AutoShape 12" descr="Alvéola-branca | Avifauna | Jardim Gulben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8" name="AutoShape 14" descr="Alvéola-branca | Avifauna | Jardim Gulbenk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3" name="Picture 16" descr="https://content.gulbenkian.pt/wp-content/uploads/sites/11/2015/10/01170251/Alveola-bran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92300" y="-10275861"/>
            <a:ext cx="2210673" cy="2488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63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Susana Alfaiate (510)</cp:lastModifiedBy>
  <cp:revision>21</cp:revision>
  <cp:lastPrinted>2019-12-11T12:42:31Z</cp:lastPrinted>
  <dcterms:created xsi:type="dcterms:W3CDTF">2019-02-05T21:01:01Z</dcterms:created>
  <dcterms:modified xsi:type="dcterms:W3CDTF">2021-04-27T15:46:54Z</dcterms:modified>
</cp:coreProperties>
</file>