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7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pPr/>
              <a:t>20/05/2021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A11C4654-6E4E-4A20-A666-3E4FEA9AF636}"/>
              </a:ext>
            </a:extLst>
          </p:cNvPr>
          <p:cNvGrpSpPr/>
          <p:nvPr/>
        </p:nvGrpSpPr>
        <p:grpSpPr>
          <a:xfrm>
            <a:off x="0" y="181230"/>
            <a:ext cx="9035321" cy="6616908"/>
            <a:chOff x="36226" y="104932"/>
            <a:chExt cx="9035321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Escola </a:t>
              </a:r>
              <a:r>
                <a:rPr lang="pt-PT" sz="1600" b="1" dirty="0" smtClean="0">
                  <a:solidFill>
                    <a:schemeClr val="tx1"/>
                  </a:solidFill>
                </a:rPr>
                <a:t>Secundária </a:t>
              </a:r>
              <a:r>
                <a:rPr lang="pt-PT" sz="1600" b="1" smtClean="0">
                  <a:solidFill>
                    <a:schemeClr val="tx1"/>
                  </a:solidFill>
                </a:rPr>
                <a:t>c/3º ciclo D.Dinis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 Os machos e as </a:t>
              </a:r>
              <a:r>
                <a:rPr lang="pt-PT" sz="1600" smtClean="0">
                  <a:solidFill>
                    <a:schemeClr val="tx1"/>
                  </a:solidFill>
                </a:rPr>
                <a:t>fêmeas  </a:t>
              </a:r>
              <a:r>
                <a:rPr lang="pt-PT" sz="1600" dirty="0" smtClean="0">
                  <a:solidFill>
                    <a:schemeClr val="tx1"/>
                  </a:solidFill>
                </a:rPr>
                <a:t>diferem na cor da plumagem e na cor do bico. Os melros foram abundantemente caçados em Portugal, pelo que podemos encontrar melros com mais  frequência perto das habitações , pois as populações que residiam perto das vilas ou cidades, conseguiram escapar da caça.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Melro  Preto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6BD75144-7450-4B7F-B7C8-25F8C0E8F7C5}"/>
                </a:ext>
              </a:extLst>
            </p:cNvPr>
            <p:cNvSpPr/>
            <p:nvPr/>
          </p:nvSpPr>
          <p:spPr>
            <a:xfrm>
              <a:off x="144904" y="2594238"/>
              <a:ext cx="5474661" cy="124933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 smtClean="0">
                <a:solidFill>
                  <a:schemeClr val="tx1"/>
                </a:solidFill>
              </a:endParaRPr>
            </a:p>
            <a:p>
              <a:r>
                <a:rPr lang="pt-PT" sz="1600" dirty="0" smtClean="0">
                  <a:solidFill>
                    <a:schemeClr val="tx1"/>
                  </a:solidFill>
                </a:rPr>
                <a:t>Encontra – se em muitos locais do planeta, Europa, Asia, Africa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 err="1" smtClean="0">
                  <a:solidFill>
                    <a:schemeClr val="tx1"/>
                  </a:solidFill>
                </a:rPr>
                <a:t>Turdus</a:t>
              </a:r>
              <a:r>
                <a:rPr lang="pt-PT" sz="1600" i="1" dirty="0" smtClean="0">
                  <a:solidFill>
                    <a:schemeClr val="tx1"/>
                  </a:solidFill>
                </a:rPr>
                <a:t> </a:t>
              </a:r>
              <a:r>
                <a:rPr lang="pt-PT" sz="1600" i="1" dirty="0" err="1" smtClean="0">
                  <a:solidFill>
                    <a:schemeClr val="tx1"/>
                  </a:solidFill>
                </a:rPr>
                <a:t>merula</a:t>
              </a:r>
              <a:endParaRPr lang="pt-PT" sz="1600" i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9C412E3F-9F01-40D4-A75E-B15563584C66}"/>
                </a:ext>
              </a:extLst>
            </p:cNvPr>
            <p:cNvSpPr/>
            <p:nvPr/>
          </p:nvSpPr>
          <p:spPr>
            <a:xfrm>
              <a:off x="144905" y="1628620"/>
              <a:ext cx="5474661" cy="91636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É uma </a:t>
              </a:r>
              <a:r>
                <a:rPr lang="pt-PT" sz="1600" smtClean="0">
                  <a:solidFill>
                    <a:schemeClr val="tx1"/>
                  </a:solidFill>
                </a:rPr>
                <a:t>espécie pouco </a:t>
              </a:r>
              <a:r>
                <a:rPr lang="pt-PT" sz="1600" dirty="0" smtClean="0">
                  <a:solidFill>
                    <a:schemeClr val="tx1"/>
                  </a:solidFill>
                </a:rPr>
                <a:t>ameaçada </a:t>
              </a:r>
              <a:r>
                <a:rPr lang="pt-PT" sz="1600" smtClean="0">
                  <a:solidFill>
                    <a:schemeClr val="tx1"/>
                  </a:solidFill>
                </a:rPr>
                <a:t>em Portugal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E12FB53E-920D-4FFF-AB36-589250105586}"/>
                </a:ext>
              </a:extLst>
            </p:cNvPr>
            <p:cNvSpPr/>
            <p:nvPr/>
          </p:nvSpPr>
          <p:spPr>
            <a:xfrm>
              <a:off x="36226" y="2648577"/>
              <a:ext cx="5828229" cy="445045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 smtClean="0">
                  <a:solidFill>
                    <a:schemeClr val="tx1"/>
                  </a:solidFill>
                </a:rPr>
                <a:t>Alimentam – se de frutos e de insetos</a:t>
              </a:r>
              <a:endParaRPr lang="pt-PT" sz="1600" dirty="0">
                <a:solidFill>
                  <a:schemeClr val="tx1"/>
                </a:solidFill>
              </a:endParaRPr>
            </a:p>
            <a:p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Coimbra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026" name="Picture 2" descr="Melro - Portugal Num Map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7504" y="1207008"/>
            <a:ext cx="2958682" cy="26424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8662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95</Words>
  <Application>Microsoft Office PowerPoint</Application>
  <PresentationFormat>Apresentação no Ecrã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Susana Alfaiate (510)</cp:lastModifiedBy>
  <cp:revision>20</cp:revision>
  <cp:lastPrinted>2019-12-11T12:42:31Z</cp:lastPrinted>
  <dcterms:created xsi:type="dcterms:W3CDTF">2019-02-05T21:01:01Z</dcterms:created>
  <dcterms:modified xsi:type="dcterms:W3CDTF">2021-05-20T14:43:37Z</dcterms:modified>
</cp:coreProperties>
</file>