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0" y="181230"/>
            <a:ext cx="9035321" cy="6616908"/>
            <a:chOff x="36226" y="104932"/>
            <a:chExt cx="9035321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Escola Secundária C/3ºCICLO </a:t>
              </a:r>
              <a:r>
                <a:rPr lang="pt-PT" sz="1600" b="1" err="1" smtClean="0">
                  <a:solidFill>
                    <a:schemeClr val="tx1"/>
                  </a:solidFill>
                </a:rPr>
                <a:t>D</a:t>
              </a:r>
              <a:r>
                <a:rPr lang="pt-PT" sz="1600" b="1" smtClean="0">
                  <a:solidFill>
                    <a:schemeClr val="tx1"/>
                  </a:solidFill>
                </a:rPr>
                <a:t>. Dinis 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pt-PT" sz="1600" dirty="0" smtClean="0">
                  <a:solidFill>
                    <a:schemeClr val="tx1"/>
                  </a:solidFill>
                </a:rPr>
                <a:t>O pardal  vive de preferência perto das casas onde pode encontrar comida ( restos alimentares), está bem adaptado à vida urbana, o que também confere proteção, pois perto das casas não corre risco de caça. Em Portugal é uma das espécies mais abundantes.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Pardal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280066" y="2544982"/>
              <a:ext cx="5230821" cy="10791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Os pardais , encontram –se na Europa, Asia, África  e América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 err="1" smtClean="0">
                  <a:solidFill>
                    <a:schemeClr val="tx1"/>
                  </a:solidFill>
                </a:rPr>
                <a:t>Passer</a:t>
              </a:r>
              <a:r>
                <a:rPr lang="pt-PT" sz="1600" i="1" dirty="0" smtClean="0">
                  <a:solidFill>
                    <a:schemeClr val="tx1"/>
                  </a:solidFill>
                </a:rPr>
                <a:t>  </a:t>
              </a:r>
              <a:r>
                <a:rPr lang="pt-PT" sz="1600" i="1" dirty="0" err="1" smtClean="0">
                  <a:solidFill>
                    <a:schemeClr val="tx1"/>
                  </a:solidFill>
                </a:rPr>
                <a:t>domesticus</a:t>
              </a:r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230249" y="1569623"/>
              <a:ext cx="5474661" cy="34137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smtClean="0">
                  <a:solidFill>
                    <a:schemeClr val="tx1"/>
                  </a:solidFill>
                </a:rPr>
                <a:t>Pouco preocupante.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36226" y="2191413"/>
              <a:ext cx="5291781" cy="36576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pt-PT" sz="1600" dirty="0" smtClean="0">
                  <a:solidFill>
                    <a:schemeClr val="tx1"/>
                  </a:solidFill>
                </a:rPr>
                <a:t>Alimentam – se de  sementes de plantas silvestres,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insetos,frutos</a:t>
              </a:r>
              <a:r>
                <a:rPr lang="pt-PT" sz="1600" dirty="0" smtClean="0">
                  <a:solidFill>
                    <a:schemeClr val="tx1"/>
                  </a:solidFill>
                </a:rPr>
                <a:t>, bagas e restos de comida.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Coimbra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ângulo 16"/>
          <p:cNvSpPr/>
          <p:nvPr/>
        </p:nvSpPr>
        <p:spPr>
          <a:xfrm>
            <a:off x="114218" y="9901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dirty="0"/>
          </a:p>
        </p:txBody>
      </p:sp>
      <p:pic>
        <p:nvPicPr>
          <p:cNvPr id="1026" name="Picture 2" descr="Pardal Doméstico | Aves de estimação, Passaros domesticos, Pardal passa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8048" y="890016"/>
            <a:ext cx="3264408" cy="2448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98</Words>
  <Application>Microsoft Office PowerPoint</Application>
  <PresentationFormat>Apresentação no Ecrã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Susana Alfaiate (510)</cp:lastModifiedBy>
  <cp:revision>21</cp:revision>
  <cp:lastPrinted>2019-12-11T12:42:31Z</cp:lastPrinted>
  <dcterms:created xsi:type="dcterms:W3CDTF">2019-02-05T21:01:01Z</dcterms:created>
  <dcterms:modified xsi:type="dcterms:W3CDTF">2021-05-20T14:44:06Z</dcterms:modified>
</cp:coreProperties>
</file>