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29/05/2021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 EB1/JI Monte Redondo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O macho é preto com uma pequena mancha branca na asa. A fêmea e o juvenil são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acastanhados. Em todas as plumagens, o rabirruivo-preto identifica-se pela cauda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cor-de-fogo e pelo “tique nervoso” que se consubstancia num frequente tremer.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              </a:t>
              </a:r>
              <a:r>
                <a:rPr lang="pt-PT" sz="1600" b="0" i="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Rabirruivo-preto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100" dirty="0">
                  <a:solidFill>
                    <a:schemeClr val="tx1"/>
                  </a:solidFill>
                </a:rPr>
                <a:t>Distribuição Geográfica: Na época reprodutora distribui-se essencialmente a norte do Tejo, surgindo</a:t>
              </a:r>
            </a:p>
            <a:p>
              <a:pPr algn="just"/>
              <a:r>
                <a:rPr lang="pt-PT" sz="1100" dirty="0">
                  <a:solidFill>
                    <a:schemeClr val="tx1"/>
                  </a:solidFill>
                </a:rPr>
                <a:t>associado a zonas rochosas e também a locais habitados; para sul do Tejo tem</a:t>
              </a:r>
            </a:p>
            <a:p>
              <a:pPr algn="just"/>
              <a:r>
                <a:rPr lang="pt-PT" sz="1100" dirty="0">
                  <a:solidFill>
                    <a:schemeClr val="tx1"/>
                  </a:solidFill>
                </a:rPr>
                <a:t>uma distribuição muito localizada, ocorrendo essencialmente nas falésias costeiras</a:t>
              </a:r>
            </a:p>
            <a:p>
              <a:pPr algn="just"/>
              <a:r>
                <a:rPr lang="pt-PT" sz="1100" dirty="0">
                  <a:solidFill>
                    <a:schemeClr val="tx1"/>
                  </a:solidFill>
                </a:rPr>
                <a:t>e, localmente em escarpas no interior (nomeadamente no norte alentejano). A partir</a:t>
              </a:r>
            </a:p>
            <a:p>
              <a:pPr algn="just"/>
              <a:r>
                <a:rPr lang="pt-PT" sz="1100" dirty="0">
                  <a:solidFill>
                    <a:schemeClr val="tx1"/>
                  </a:solidFill>
                </a:rPr>
                <a:t>de Outubro, com a chegada de muitos invernantes, ocorre em todo o território</a:t>
              </a:r>
            </a:p>
            <a:p>
              <a:pPr algn="just"/>
              <a:r>
                <a:rPr lang="pt-PT" sz="1100" dirty="0">
                  <a:solidFill>
                    <a:schemeClr val="tx1"/>
                  </a:solidFill>
                </a:rPr>
                <a:t>continental e pode ser visto em qualquer local ou tipo de habitat, desde zonas</a:t>
              </a:r>
            </a:p>
            <a:p>
              <a:pPr algn="just"/>
              <a:r>
                <a:rPr lang="pt-PT" sz="1100" dirty="0">
                  <a:solidFill>
                    <a:schemeClr val="tx1"/>
                  </a:solidFill>
                </a:rPr>
                <a:t>florestadas com clareiras, até terrenos agrícolas e também zonas habitadas.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  </a:t>
              </a:r>
              <a:r>
                <a:rPr lang="pt-PT" sz="1600" b="0" i="1" dirty="0" err="1"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Phoenicurus</a:t>
              </a:r>
              <a:r>
                <a:rPr lang="pt-PT" sz="1600" b="0" i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 </a:t>
              </a:r>
              <a:r>
                <a:rPr lang="pt-PT" sz="1600" b="0" i="1" dirty="0" err="1"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ochruros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  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 </a:t>
              </a:r>
              <a:r>
                <a:rPr lang="pt-PT" sz="1600" b="0" i="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</a:rPr>
                <a:t>insectívoro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 Torres Vedras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FDD7A1E1-9F62-47CA-A2E1-8E95B0AC6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7" t="30989" r="43333" b="12043"/>
          <a:stretch/>
        </p:blipFill>
        <p:spPr>
          <a:xfrm>
            <a:off x="5753864" y="866001"/>
            <a:ext cx="2743200" cy="29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175</Words>
  <Application>Microsoft Office PowerPoint</Application>
  <PresentationFormat>Apresentação no Ecrã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Ana Sofia Amado</cp:lastModifiedBy>
  <cp:revision>15</cp:revision>
  <cp:lastPrinted>2019-12-11T12:42:31Z</cp:lastPrinted>
  <dcterms:created xsi:type="dcterms:W3CDTF">2019-02-05T21:01:01Z</dcterms:created>
  <dcterms:modified xsi:type="dcterms:W3CDTF">2021-05-29T22:57:02Z</dcterms:modified>
</cp:coreProperties>
</file>