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09/06/2021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escola: EB 1 Aveiras de Cima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Azambuja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31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Valter Renato Martins</cp:lastModifiedBy>
  <cp:revision>14</cp:revision>
  <cp:lastPrinted>2019-12-11T12:42:31Z</cp:lastPrinted>
  <dcterms:created xsi:type="dcterms:W3CDTF">2019-02-05T21:01:01Z</dcterms:created>
  <dcterms:modified xsi:type="dcterms:W3CDTF">2021-06-09T21:29:02Z</dcterms:modified>
</cp:coreProperties>
</file>