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11/06/2021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08678" y="241092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escola : Escola Frei Manuel  de Santa Inês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Ameaças/curiosidades: Como curiosidade, a sua reputação de ladra.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vulgar: Pega-rabuda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Geográfica: Douro e Minho; Trás-os-Montes</a:t>
              </a: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Litoral centro; Beira Interior; Vale do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Tejo;Alentejo</a:t>
              </a:r>
              <a:r>
                <a:rPr lang="pt-PT" sz="1600" dirty="0" smtClean="0">
                  <a:solidFill>
                    <a:schemeClr val="tx1"/>
                  </a:solidFill>
                </a:rPr>
                <a:t>; Algarve;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4" y="1146997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científico: Pica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pica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conservação: 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Alimentação: Insetos, grãos, vertebrados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</a:t>
              </a:r>
              <a:r>
                <a:rPr lang="pt-PT" sz="1600" b="1" smtClean="0">
                  <a:solidFill>
                    <a:schemeClr val="tx1"/>
                  </a:solidFill>
                </a:rPr>
                <a:t>: </a:t>
              </a:r>
              <a:r>
                <a:rPr lang="pt-PT" sz="1600" b="1" smtClean="0">
                  <a:solidFill>
                    <a:schemeClr val="tx1"/>
                  </a:solidFill>
                </a:rPr>
                <a:t>Gondomar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69" y="4059758"/>
            <a:ext cx="3213081" cy="27465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7" y="800723"/>
            <a:ext cx="3101049" cy="302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69</Words>
  <Application>Microsoft Office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Aluno</cp:lastModifiedBy>
  <cp:revision>23</cp:revision>
  <cp:lastPrinted>2019-12-11T12:42:31Z</cp:lastPrinted>
  <dcterms:created xsi:type="dcterms:W3CDTF">2019-02-05T21:01:01Z</dcterms:created>
  <dcterms:modified xsi:type="dcterms:W3CDTF">2021-06-11T16:52:44Z</dcterms:modified>
</cp:coreProperties>
</file>