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: Escola Frei Manuel  de Santa Inês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Ameaças/curiosidades: Como curiosidade, o melro preto é a ave nacional da Suécia</a:t>
              </a:r>
              <a:r>
                <a:rPr lang="pt-PT" sz="16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Melro-preto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Geográfica: Douro e Minho; Trás-os-Montes</a:t>
              </a: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Litoral centro; Beira Interior; Vale do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Tejo;Alentejo</a:t>
              </a:r>
              <a:r>
                <a:rPr lang="pt-PT" sz="1600" dirty="0" smtClean="0">
                  <a:solidFill>
                    <a:schemeClr val="tx1"/>
                  </a:solidFill>
                </a:rPr>
                <a:t>; Algarve;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Turdus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m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erula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Alimentação: Insetos, frutos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</a:t>
              </a:r>
              <a:r>
                <a:rPr lang="pt-PT" sz="1600" b="1" smtClean="0">
                  <a:solidFill>
                    <a:schemeClr val="tx1"/>
                  </a:solidFill>
                </a:rPr>
                <a:t>: </a:t>
              </a:r>
              <a:r>
                <a:rPr lang="pt-PT" sz="1600" b="1" smtClean="0">
                  <a:solidFill>
                    <a:schemeClr val="tx1"/>
                  </a:solidFill>
                </a:rPr>
                <a:t>Gondomar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4124909"/>
            <a:ext cx="3320400" cy="254821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96" y="1107583"/>
            <a:ext cx="3267725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67</Words>
  <Application>Microsoft Office PowerPoint</Application>
  <PresentationFormat>Apresentação no Ecrã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Aluno</cp:lastModifiedBy>
  <cp:revision>21</cp:revision>
  <cp:lastPrinted>2019-12-11T12:42:31Z</cp:lastPrinted>
  <dcterms:created xsi:type="dcterms:W3CDTF">2019-02-05T21:01:01Z</dcterms:created>
  <dcterms:modified xsi:type="dcterms:W3CDTF">2021-06-11T16:53:24Z</dcterms:modified>
</cp:coreProperties>
</file>