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39" y="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13/05/2021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A11C4654-6E4E-4A20-A666-3E4FEA9AF636}"/>
              </a:ext>
            </a:extLst>
          </p:cNvPr>
          <p:cNvGrpSpPr/>
          <p:nvPr/>
        </p:nvGrpSpPr>
        <p:grpSpPr>
          <a:xfrm>
            <a:off x="108676" y="241092"/>
            <a:ext cx="8926643" cy="6616908"/>
            <a:chOff x="144904" y="104932"/>
            <a:chExt cx="8926643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Nome da escola: Escola Básica Alexandre Herculano</a:t>
              </a: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Ameaças/curiosidades:</a:t>
              </a:r>
            </a:p>
            <a:p>
              <a:r>
                <a:rPr lang="pt-PT" sz="1600" dirty="0">
                  <a:solidFill>
                    <a:schemeClr val="tx1"/>
                  </a:solidFill>
                </a:rPr>
                <a:t>Curiosidade: </a:t>
              </a:r>
            </a:p>
            <a:p>
              <a:r>
                <a:rPr lang="pt-PT" sz="1600" b="0" i="0" dirty="0">
                  <a:solidFill>
                    <a:schemeClr val="tx1"/>
                  </a:solidFill>
                  <a:effectLst/>
                </a:rPr>
                <a:t>Existem várias hipóteses sobre a razão do constante baloiçar da cauda, comportamento característico desta espécie: para confundir as presas, para sinalizar submissão ou para sinalizar um estado de alerta aos predadores.</a:t>
              </a:r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>
                  <a:solidFill>
                    <a:schemeClr val="tx1"/>
                  </a:solidFill>
                </a:rPr>
                <a:t>A fêmea é que constrói  o ninho em qualquer cavidade. Depois abandona o ninho duas a três semanas depois.</a:t>
              </a: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vulgar: Alvéola branca</a:t>
              </a: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6BD75144-7450-4B7F-B7C8-25F8C0E8F7C5}"/>
                </a:ext>
              </a:extLst>
            </p:cNvPr>
            <p:cNvSpPr/>
            <p:nvPr/>
          </p:nvSpPr>
          <p:spPr>
            <a:xfrm>
              <a:off x="144904" y="2594238"/>
              <a:ext cx="5474661" cy="124933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Geográfica: muito comum na metade norte do país. Douro e Minho, Trás-os-Montes; Centro Litoral, mas também se observa noutras regiões do Ribatejo.</a:t>
              </a: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científico: </a:t>
              </a:r>
              <a:r>
                <a:rPr lang="pt-PT" sz="1600" i="1" dirty="0" err="1">
                  <a:solidFill>
                    <a:schemeClr val="tx1"/>
                  </a:solidFill>
                </a:rPr>
                <a:t>Motacilla</a:t>
              </a:r>
              <a:r>
                <a:rPr lang="pt-PT" sz="1600" i="1" dirty="0">
                  <a:solidFill>
                    <a:schemeClr val="tx1"/>
                  </a:solidFill>
                </a:rPr>
                <a:t> alba</a:t>
              </a: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9C412E3F-9F01-40D4-A75E-B15563584C66}"/>
                </a:ext>
              </a:extLst>
            </p:cNvPr>
            <p:cNvSpPr/>
            <p:nvPr/>
          </p:nvSpPr>
          <p:spPr>
            <a:xfrm>
              <a:off x="144904" y="166680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Estatuto de conservação: Pouco preocupante</a:t>
              </a: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E12FB53E-920D-4FFF-AB36-589250105586}"/>
                </a:ext>
              </a:extLst>
            </p:cNvPr>
            <p:cNvSpPr/>
            <p:nvPr/>
          </p:nvSpPr>
          <p:spPr>
            <a:xfrm>
              <a:off x="144904" y="2130521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>
                  <a:solidFill>
                    <a:schemeClr val="tx1"/>
                  </a:solidFill>
                </a:rPr>
                <a:t>Alimentação: alimenta-se basicamente de insetos e alguns outros invertebrados.</a:t>
              </a: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Concelho: Santarém</a:t>
              </a:r>
            </a:p>
          </p:txBody>
        </p: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B1847568-5383-47C6-9D3A-5F318DA99F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268" y="740862"/>
            <a:ext cx="3352053" cy="3130699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5079528C-28E4-4497-AC77-49C3DF4E7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268" y="4066612"/>
            <a:ext cx="3352051" cy="2737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62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135</Words>
  <Application>Microsoft Office PowerPoint</Application>
  <PresentationFormat>Apresentação no Ecrã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conceicao milheiro</cp:lastModifiedBy>
  <cp:revision>27</cp:revision>
  <cp:lastPrinted>2019-12-11T12:42:31Z</cp:lastPrinted>
  <dcterms:created xsi:type="dcterms:W3CDTF">2019-02-05T21:01:01Z</dcterms:created>
  <dcterms:modified xsi:type="dcterms:W3CDTF">2021-05-13T16:03:36Z</dcterms:modified>
</cp:coreProperties>
</file>