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81230"/>
            <a:ext cx="8926644" cy="6639090"/>
            <a:chOff x="144903" y="104932"/>
            <a:chExt cx="8926644" cy="6639090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Escola Básica Alexandre Herculano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3" y="3885096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3945780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</a:t>
              </a:r>
            </a:p>
            <a:p>
              <a:pPr algn="just"/>
              <a:r>
                <a:rPr lang="pt-PT" sz="1600" dirty="0">
                  <a:solidFill>
                    <a:schemeClr val="tx1"/>
                  </a:solidFill>
                </a:rPr>
                <a:t>Curiosidade: os adultos têm o peito e toda a testa caracteristicamente de cor vermelho ferrugem. O dorso é de cor azeitona e a parte inferior é esbranquiçada. O ninho é feto de musgo e folhas forrado com penas.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Pisco de peito ruivo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abunda mais na zona norte do país, Douro e Minho, Beira Interior,  mas também se encontra no Ribatejo.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i="1" dirty="0" err="1">
                  <a:solidFill>
                    <a:schemeClr val="tx1"/>
                  </a:solidFill>
                </a:rPr>
                <a:t>Erithacus</a:t>
              </a:r>
              <a:r>
                <a:rPr lang="pt-PT" sz="1600" i="1" dirty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>
                  <a:solidFill>
                    <a:schemeClr val="tx1"/>
                  </a:solidFill>
                </a:rPr>
                <a:t>rubecula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4" y="213052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insetos, aranhas e vermes.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Santarém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48F7619C-CF71-4641-9064-C07ABE246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5" y="740862"/>
            <a:ext cx="3352053" cy="322053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A5AAF3C-1A33-4BAE-B17B-5366EDBE4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6" y="4022078"/>
            <a:ext cx="3352052" cy="26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84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113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conceicao milheiro</cp:lastModifiedBy>
  <cp:revision>27</cp:revision>
  <cp:lastPrinted>2019-12-11T12:42:31Z</cp:lastPrinted>
  <dcterms:created xsi:type="dcterms:W3CDTF">2019-02-05T21:01:01Z</dcterms:created>
  <dcterms:modified xsi:type="dcterms:W3CDTF">2021-05-13T16:04:25Z</dcterms:modified>
</cp:coreProperties>
</file>