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</p:sldIdLst>
  <p:sldSz cx="9144000" cy="6858000" type="screen4x3"/>
  <p:notesSz cx="7053263" cy="10180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39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13/05/2021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521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13/05/2021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382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13/05/2021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99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13/05/2021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673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13/05/2021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13/05/2021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6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13/05/2021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5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13/05/2021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696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13/05/2021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832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13/05/2021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442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13/05/2021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00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FF22-EE45-4F5C-B173-8DF8255B900F}" type="datetimeFigureOut">
              <a:rPr lang="pt-PT" smtClean="0"/>
              <a:t>13/05/2021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46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108674" y="-16207"/>
            <a:ext cx="8926644" cy="6616908"/>
            <a:chOff x="144903" y="104932"/>
            <a:chExt cx="8926644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da escola: Escola Básica Alexandre Herculano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190494" y="3875989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pt-PT" sz="1600" dirty="0">
                  <a:solidFill>
                    <a:schemeClr val="tx1"/>
                  </a:solidFill>
                </a:rPr>
                <a:t>Ameaças/curiosidades: </a:t>
              </a:r>
              <a:r>
                <a:rPr lang="pt-PT" sz="1600" b="0" i="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Os ninhos são construídos a cerca de 3 metros acima do solo e a fêmea leva cerca de 3 dias para termina-lo, usando-se de materiais como barbante, penas, lã e outros. </a:t>
              </a:r>
              <a:r>
                <a:rPr lang="pt-PT" sz="1600" b="0" i="0" dirty="0">
                  <a:solidFill>
                    <a:schemeClr val="tx1"/>
                  </a:solidFill>
                  <a:effectLst/>
                </a:rPr>
                <a:t>A fêmea costuma pôr um ovo ou dois (raramente) por postura e a incubação, que é feita por ambos os pais, leva cerca de 15 dias. A rola pode ter até 6 crias por ano</a:t>
              </a:r>
              <a:r>
                <a:rPr lang="pt-PT" sz="1600" b="0" i="0" dirty="0">
                  <a:solidFill>
                    <a:srgbClr val="707070"/>
                  </a:solidFill>
                  <a:effectLst/>
                  <a:latin typeface="Roboto"/>
                </a:rPr>
                <a:t>.</a:t>
              </a:r>
              <a:endParaRPr lang="pt-PT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vulgar: rola turca</a:t>
              </a: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44904" y="2594238"/>
              <a:ext cx="5474661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pt-PT" sz="1600" dirty="0">
                  <a:solidFill>
                    <a:schemeClr val="tx1"/>
                  </a:solidFill>
                </a:rPr>
                <a:t>Distribuição Geográfica: Norte a Sul do país, mas menos no interior. Encontra-se muito no Ribatejo, Douro e Minho, Litoral Centro, Algarve.</a:t>
              </a: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científico: </a:t>
              </a:r>
              <a:r>
                <a:rPr lang="pt-PT" sz="1600" i="1" dirty="0" err="1">
                  <a:solidFill>
                    <a:schemeClr val="tx1"/>
                  </a:solidFill>
                </a:rPr>
                <a:t>Streptopelia</a:t>
              </a:r>
              <a:r>
                <a:rPr lang="pt-PT" sz="1600" i="1" dirty="0">
                  <a:solidFill>
                    <a:schemeClr val="tx1"/>
                  </a:solidFill>
                </a:rPr>
                <a:t> </a:t>
              </a:r>
              <a:r>
                <a:rPr lang="pt-PT" sz="1600" i="1" dirty="0" err="1">
                  <a:solidFill>
                    <a:schemeClr val="tx1"/>
                  </a:solidFill>
                </a:rPr>
                <a:t>decaocto</a:t>
              </a:r>
              <a:endParaRPr lang="pt-PT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Estatuto de conservação: Pouco preocupante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44903" y="214670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dirty="0">
                  <a:solidFill>
                    <a:schemeClr val="tx1"/>
                  </a:solidFill>
                </a:rPr>
                <a:t>Alimentação: pequenos insetos, sementes, bagas e uma variedade de grãos. </a:t>
              </a: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Concelho: Santarém</a:t>
              </a:r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CC2D1125-CC72-4E24-ABB8-C31F99DFC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269" y="575840"/>
            <a:ext cx="3352049" cy="317901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FB739B6-C13B-46E7-B288-6EA99972CA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928" y="3802459"/>
            <a:ext cx="3460730" cy="279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914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412</TotalTime>
  <Words>155</Words>
  <Application>Microsoft Office PowerPoint</Application>
  <PresentationFormat>Apresentação no Ecrã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Roboto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ABAE PT</dc:creator>
  <cp:lastModifiedBy>conceicao milheiro</cp:lastModifiedBy>
  <cp:revision>28</cp:revision>
  <cp:lastPrinted>2019-12-11T12:42:31Z</cp:lastPrinted>
  <dcterms:created xsi:type="dcterms:W3CDTF">2019-02-05T21:01:01Z</dcterms:created>
  <dcterms:modified xsi:type="dcterms:W3CDTF">2021-05-13T16:06:15Z</dcterms:modified>
</cp:coreProperties>
</file>