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do Viso 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 curiosidades: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É uma das espécies mais conhecidas da generalidade das pessoas, com o seu típico baloiçar da cauda e a combinação preto-e-branco da coloração.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Também chamada arvéola, lavandeira, lavandisca ou </a:t>
              </a:r>
              <a:r>
                <a:rPr lang="pt-PT" sz="1600" dirty="0" err="1">
                  <a:solidFill>
                    <a:schemeClr val="tx1"/>
                  </a:solidFill>
                </a:rPr>
                <a:t>gonçalinha</a:t>
              </a:r>
              <a:r>
                <a:rPr lang="pt-PT" sz="1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Nome vulgar: </a:t>
              </a:r>
              <a:r>
                <a:rPr lang="pt-PT" b="1" i="0" dirty="0">
                  <a:solidFill>
                    <a:srgbClr val="000000"/>
                  </a:solidFill>
                  <a:effectLst/>
                </a:rPr>
                <a:t>Alvéola-branca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</a:t>
              </a:r>
              <a:r>
                <a:rPr lang="pt-PT" sz="1600" dirty="0">
                  <a:solidFill>
                    <a:schemeClr val="tx1"/>
                  </a:solidFill>
                </a:rPr>
                <a:t> Durante todo o ano, está presente no norte de Portugal.  Durante o Outono e no Inverno, a população reforça-se com a chegada de aves de passagem e invernantes. Entre os meses de Outubro e Março, a alvéola-branca é uma espécie comum na metade sul do território.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rgbClr val="000000"/>
                  </a:solidFill>
                  <a:effectLst/>
                </a:rPr>
                <a:t>Nome científico: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</a:rPr>
                <a:t>Motacilla</a:t>
              </a:r>
              <a:r>
                <a:rPr lang="pt-PT" sz="1600" i="1" dirty="0">
                  <a:solidFill>
                    <a:srgbClr val="000000"/>
                  </a:solidFill>
                </a:rPr>
                <a:t> </a:t>
              </a:r>
              <a:r>
                <a:rPr lang="pt-PT" sz="1600" b="0" i="1" dirty="0">
                  <a:solidFill>
                    <a:srgbClr val="000000"/>
                  </a:solidFill>
                  <a:effectLst/>
                </a:rPr>
                <a:t>alba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Estatuto de conservação: </a:t>
              </a:r>
              <a:r>
                <a:rPr lang="pt-PT" sz="1600" i="0" dirty="0">
                  <a:solidFill>
                    <a:srgbClr val="000000"/>
                  </a:solidFill>
                  <a:effectLst/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Alimentação:</a:t>
              </a:r>
              <a:r>
                <a:rPr lang="pt-PT" sz="1600" dirty="0">
                  <a:solidFill>
                    <a:schemeClr val="tx1"/>
                  </a:solidFill>
                </a:rPr>
                <a:t> Alimenta-se de insetos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Viseu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7366B093-8556-4473-9BEC-6C81C0446D8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55503" r="47260" b="9454"/>
          <a:stretch/>
        </p:blipFill>
        <p:spPr bwMode="auto">
          <a:xfrm>
            <a:off x="5683269" y="931245"/>
            <a:ext cx="3352051" cy="2798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2E355E4-B086-4F87-B5AF-AB0E9BF8204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56679" r="33678"/>
          <a:stretch/>
        </p:blipFill>
        <p:spPr bwMode="auto">
          <a:xfrm>
            <a:off x="5980111" y="3999894"/>
            <a:ext cx="2758366" cy="2798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014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122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Gonçalo Manuel Marques Félix</cp:lastModifiedBy>
  <cp:revision>45</cp:revision>
  <cp:lastPrinted>2019-12-11T12:42:31Z</cp:lastPrinted>
  <dcterms:created xsi:type="dcterms:W3CDTF">2019-02-05T21:01:01Z</dcterms:created>
  <dcterms:modified xsi:type="dcterms:W3CDTF">2021-05-31T13:48:02Z</dcterms:modified>
</cp:coreProperties>
</file>