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31/05/2021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Escola Básica do Viso  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Curiosidade: </a:t>
              </a:r>
              <a:r>
                <a:rPr lang="pt-PT" sz="1600" dirty="0">
                  <a:solidFill>
                    <a:schemeClr val="tx1"/>
                  </a:solidFill>
                </a:rPr>
                <a:t>É das espécies que mais frequenta alimentadores para aves, sobretudo no Inverno. No entanto prefere alimentar as crias com aranhas, lagartas e outros insetos.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Algumas aves conseguem colocar até 16 aves numa só postura, sendo um dos recordistas entre as aves pequenas. 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Na altura da reprodução as fêmeas comem pedaços da casca de antigos caracóis de modo a repor o cálcio necessário para constituir as cascas dos ovos.  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Vivem, em média, cerca de 3 anos, embora o maior registo indique 9 anos de idade.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rgbClr val="000000"/>
                  </a:solidFill>
                </a:rPr>
                <a:t>Nome vulgar: </a:t>
              </a:r>
              <a:r>
                <a:rPr lang="pt-PT" b="1" dirty="0">
                  <a:solidFill>
                    <a:srgbClr val="000000"/>
                  </a:solidFill>
                </a:rPr>
                <a:t>Chapim azul</a:t>
              </a:r>
              <a:endParaRPr lang="pt-PT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801598"/>
              <a:ext cx="5474661" cy="104197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Distribuição Geográfica: </a:t>
              </a:r>
              <a:r>
                <a:rPr lang="pt-PT" sz="1600" dirty="0">
                  <a:solidFill>
                    <a:schemeClr val="tx1"/>
                  </a:solidFill>
                </a:rPr>
                <a:t>Distribui-se por todo o território  português.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0" i="1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pt-PT" sz="1600" b="1" dirty="0">
                  <a:solidFill>
                    <a:srgbClr val="000000"/>
                  </a:solidFill>
                  <a:effectLst/>
                </a:rPr>
                <a:t>Nome científica:</a:t>
              </a:r>
              <a:r>
                <a:rPr lang="pt-PT" sz="1600" b="0" i="1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pt-PT" sz="1600" b="0" i="1" dirty="0" err="1">
                  <a:solidFill>
                    <a:srgbClr val="000000"/>
                  </a:solidFill>
                  <a:effectLst/>
                </a:rPr>
                <a:t>Cyanistes</a:t>
              </a:r>
              <a:r>
                <a:rPr lang="pt-PT" sz="1600" b="0" i="1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pt-PT" sz="1600" b="0" i="1" dirty="0" err="1">
                  <a:solidFill>
                    <a:srgbClr val="000000"/>
                  </a:solidFill>
                  <a:effectLst/>
                </a:rPr>
                <a:t>caeruleus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i="0" dirty="0">
                  <a:solidFill>
                    <a:srgbClr val="000000"/>
                  </a:solidFill>
                  <a:effectLst/>
                </a:rPr>
                <a:t>Estatuto de conservação: </a:t>
              </a:r>
              <a:r>
                <a:rPr lang="pt-PT" sz="1600" i="0" dirty="0">
                  <a:solidFill>
                    <a:srgbClr val="000000"/>
                  </a:solidFill>
                  <a:effectLst/>
                </a:rPr>
                <a:t>Pouco preocupante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66967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Alimentação:</a:t>
              </a:r>
              <a:r>
                <a:rPr lang="pt-PT" sz="1600" dirty="0">
                  <a:solidFill>
                    <a:schemeClr val="tx1"/>
                  </a:solidFill>
                </a:rPr>
                <a:t> O regime alimentar do Chapim-azul é composto por insetos e aranhas, mas no outono e inverno pode consumir frutos secos e sementes. 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Viseu</a:t>
              </a:r>
            </a:p>
          </p:txBody>
        </p:sp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C3DACFA8-99AF-48E4-847A-9DD4226304C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9" t="46566" r="45673" b="34384"/>
          <a:stretch/>
        </p:blipFill>
        <p:spPr bwMode="auto">
          <a:xfrm>
            <a:off x="5683271" y="4178733"/>
            <a:ext cx="3352050" cy="24980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58487D9-5915-4247-AF32-FEACAAACE4E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9" t="24929" r="42145" b="47084"/>
          <a:stretch/>
        </p:blipFill>
        <p:spPr bwMode="auto">
          <a:xfrm>
            <a:off x="5761449" y="931245"/>
            <a:ext cx="3195691" cy="27982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56957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930</TotalTime>
  <Words>161</Words>
  <Application>Microsoft Office PowerPoint</Application>
  <PresentationFormat>Apresentação no Ecrã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Gonçalo Manuel Marques Félix</cp:lastModifiedBy>
  <cp:revision>45</cp:revision>
  <cp:lastPrinted>2019-12-11T12:42:31Z</cp:lastPrinted>
  <dcterms:created xsi:type="dcterms:W3CDTF">2019-02-05T21:01:01Z</dcterms:created>
  <dcterms:modified xsi:type="dcterms:W3CDTF">2021-05-31T13:49:44Z</dcterms:modified>
</cp:coreProperties>
</file>