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80" y="105982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Escola Básica do Viso  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Ameaças/curiosidades: 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Também é conhecido pelos nomes de carvoeiro ou pisco-ferreiro.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A sua vocalização, semelhante à do pisco-de-peito-ruivo, é clara e chilreante, inconfundível com notas de um timbre metálico.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i="0" dirty="0">
                  <a:solidFill>
                    <a:srgbClr val="000000"/>
                  </a:solidFill>
                  <a:effectLst/>
                </a:rPr>
                <a:t>Nome vulgar:</a:t>
              </a:r>
              <a:r>
                <a:rPr lang="pt-PT" sz="1600" b="1" dirty="0">
                  <a:solidFill>
                    <a:srgbClr val="000000"/>
                  </a:solidFill>
                </a:rPr>
                <a:t> </a:t>
              </a:r>
              <a:r>
                <a:rPr lang="pt-PT" b="1" i="0" dirty="0">
                  <a:solidFill>
                    <a:srgbClr val="000000"/>
                  </a:solidFill>
                  <a:effectLst/>
                </a:rPr>
                <a:t>Rabirruivo-preto</a:t>
              </a:r>
              <a:endParaRPr lang="pt-PT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Geográfica: </a:t>
              </a:r>
              <a:r>
                <a:rPr lang="pt-PT" sz="1600" dirty="0">
                  <a:solidFill>
                    <a:schemeClr val="tx1"/>
                  </a:solidFill>
                </a:rPr>
                <a:t>O rabirruivo é uma ave característica das aldeias do norte e centro de Portugal.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rgbClr val="000000"/>
                  </a:solidFill>
                  <a:effectLst/>
                </a:rPr>
                <a:t>Nome científico:</a:t>
              </a:r>
              <a:r>
                <a:rPr lang="pt-PT" sz="1600" b="1" i="1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t-PT" sz="1600" b="0" i="1" dirty="0" err="1">
                  <a:solidFill>
                    <a:srgbClr val="000000"/>
                  </a:solidFill>
                  <a:effectLst/>
                </a:rPr>
                <a:t>Phoenicurus</a:t>
              </a:r>
              <a:r>
                <a:rPr lang="pt-PT" sz="1600" b="0" i="1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t-PT" sz="1600" b="0" i="1" dirty="0" err="1">
                  <a:solidFill>
                    <a:srgbClr val="000000"/>
                  </a:solidFill>
                  <a:effectLst/>
                </a:rPr>
                <a:t>ochruros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i="0" dirty="0">
                  <a:solidFill>
                    <a:srgbClr val="000000"/>
                  </a:solidFill>
                  <a:effectLst/>
                </a:rPr>
                <a:t>Estatuto de conservação: </a:t>
              </a:r>
              <a:r>
                <a:rPr lang="pt-PT" sz="1600" i="0" dirty="0">
                  <a:solidFill>
                    <a:srgbClr val="000000"/>
                  </a:solidFill>
                  <a:effectLst/>
                </a:rPr>
                <a:t>Pouco preocupante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>
                  <a:solidFill>
                    <a:schemeClr val="tx1"/>
                  </a:solidFill>
                </a:rPr>
                <a:t>Alimentação: </a:t>
              </a:r>
              <a:r>
                <a:rPr lang="pt-PT" sz="1600" dirty="0">
                  <a:solidFill>
                    <a:schemeClr val="tx1"/>
                  </a:solidFill>
                </a:rPr>
                <a:t>Alimenta-se de insetos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Viseu</a:t>
              </a:r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3380A349-97AE-4D8D-9AC7-78243BDED91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6" t="38335" r="38970" b="38382"/>
          <a:stretch/>
        </p:blipFill>
        <p:spPr bwMode="auto">
          <a:xfrm>
            <a:off x="5683270" y="1204579"/>
            <a:ext cx="3352050" cy="22098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C0441B3-05DC-4B67-A07C-B62E16F67DD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t="16638" r="50277" b="32774"/>
          <a:stretch/>
        </p:blipFill>
        <p:spPr bwMode="auto">
          <a:xfrm rot="5400000">
            <a:off x="5984493" y="4152179"/>
            <a:ext cx="2749602" cy="2294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7349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</TotalTime>
  <Words>82</Words>
  <Application>Microsoft Office PowerPoint</Application>
  <PresentationFormat>Apresentação no Ecrã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Gonçalo Manuel Marques Félix</cp:lastModifiedBy>
  <cp:revision>45</cp:revision>
  <cp:lastPrinted>2019-12-11T12:42:31Z</cp:lastPrinted>
  <dcterms:created xsi:type="dcterms:W3CDTF">2019-02-05T21:01:01Z</dcterms:created>
  <dcterms:modified xsi:type="dcterms:W3CDTF">2021-05-31T13:45:24Z</dcterms:modified>
</cp:coreProperties>
</file>