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61336" y="181230"/>
            <a:ext cx="8973985" cy="6616908"/>
            <a:chOff x="97562" y="104932"/>
            <a:chExt cx="8973985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Escola Básica do Viso  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352702"/>
              <a:ext cx="5474661" cy="33691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i="0" dirty="0">
                  <a:solidFill>
                    <a:srgbClr val="20212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Curiosidades : </a:t>
              </a:r>
              <a:r>
                <a:rPr lang="pt-PT" sz="1600" b="0" i="0" dirty="0">
                  <a:solidFill>
                    <a:srgbClr val="20212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Existem numerosas referências literárias e culturais ao melro-preto, devido ao canto melodioso dos machos. Assim, </a:t>
              </a:r>
              <a:r>
                <a:rPr lang="pt-PT" sz="1600" b="0" i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pt-PT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á muitas referências ao melro-preto em ditados populares portugueses, tais como: "Cada tiro, cada melro.“; figuram nos brasões de armas de várias cidades e regiões de diferentes países e ao contrário de outras criaturas negras, esta espécie não é vista como um símbolo de má sorte.</a:t>
              </a:r>
            </a:p>
            <a:p>
              <a:r>
                <a:rPr lang="pt-PT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Comportamento territorial -  os machos estabelecem o seu território durante o primeiro ano de vida, e defendem-no por toda a vida</a:t>
              </a:r>
              <a:endParaRPr lang="pt-PT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pt-PT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Ameaças:</a:t>
              </a:r>
              <a:r>
                <a:rPr lang="pt-PT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É muito vulnerável à predação, por passar muito tempo no solo em busca de alimento e patrulhando o seu território e os parasitas são comuns nesta espécie, no entanto não existem provas de que isso afete a sua saúde, exceto quando estão exaustos e enfraquecidos após a migração. </a:t>
              </a:r>
            </a:p>
            <a:p>
              <a:endParaRPr lang="pt-P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rgbClr val="000000"/>
                  </a:solidFill>
                </a:rPr>
                <a:t>Nome vulgar: </a:t>
              </a:r>
              <a:r>
                <a:rPr lang="pt-PT" b="1" dirty="0">
                  <a:solidFill>
                    <a:srgbClr val="000000"/>
                  </a:solidFill>
                </a:rPr>
                <a:t>Melro-preto</a:t>
              </a:r>
              <a:endParaRPr lang="pt-PT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5639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i="1" dirty="0" err="1">
                  <a:solidFill>
                    <a:schemeClr val="tx1"/>
                  </a:solidFill>
                </a:rPr>
                <a:t>Turdus</a:t>
              </a:r>
              <a:r>
                <a:rPr lang="pt-PT" sz="1600" i="1" dirty="0">
                  <a:solidFill>
                    <a:schemeClr val="tx1"/>
                  </a:solidFill>
                </a:rPr>
                <a:t> </a:t>
              </a:r>
              <a:r>
                <a:rPr lang="pt-PT" sz="1600" i="1" dirty="0" err="1">
                  <a:solidFill>
                    <a:schemeClr val="tx1"/>
                  </a:solidFill>
                </a:rPr>
                <a:t>merula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i="0" dirty="0">
                  <a:solidFill>
                    <a:srgbClr val="000000"/>
                  </a:solidFill>
                  <a:effectLst/>
                </a:rPr>
                <a:t>Estatuto de conservação: </a:t>
              </a:r>
              <a:r>
                <a:rPr lang="pt-PT" sz="1600" i="0" dirty="0">
                  <a:solidFill>
                    <a:srgbClr val="000000"/>
                  </a:solidFill>
                  <a:effectLst/>
                </a:rPr>
                <a:t>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97562" y="225880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b="0" i="0" dirty="0">
                <a:solidFill>
                  <a:schemeClr val="tx1"/>
                </a:solidFill>
                <a:effectLst/>
              </a:endParaRPr>
            </a:p>
            <a:p>
              <a:r>
                <a:rPr lang="pt-PT" sz="1600" b="1" i="0" dirty="0">
                  <a:solidFill>
                    <a:schemeClr val="tx1"/>
                  </a:solidFill>
                  <a:effectLst/>
                </a:rPr>
                <a:t>Alimentação: </a:t>
              </a:r>
              <a:r>
                <a:rPr lang="pt-PT" sz="1600" b="0" i="0" dirty="0">
                  <a:solidFill>
                    <a:schemeClr val="tx1"/>
                  </a:solidFill>
                  <a:effectLst/>
                </a:rPr>
                <a:t>O melro-preto é omnívoro, consumindo uma grande variedade de</a:t>
              </a:r>
              <a:r>
                <a:rPr lang="pt-PT" sz="1600" b="0" i="0" dirty="0">
                  <a:solidFill>
                    <a:schemeClr val="tx1"/>
                  </a:solidFill>
                </a:rPr>
                <a:t> insetos</a:t>
              </a:r>
              <a:r>
                <a:rPr lang="pt-PT" sz="1600" b="0" i="0" dirty="0">
                  <a:solidFill>
                    <a:schemeClr val="tx1"/>
                  </a:solidFill>
                  <a:effectLst/>
                </a:rPr>
                <a:t>, </a:t>
              </a:r>
              <a:r>
                <a:rPr lang="pt-PT" sz="1600" dirty="0">
                  <a:solidFill>
                    <a:schemeClr val="tx1"/>
                  </a:solidFill>
                </a:rPr>
                <a:t>vermes</a:t>
              </a:r>
              <a:r>
                <a:rPr lang="pt-PT" sz="1600" b="0" i="0" dirty="0">
                  <a:solidFill>
                    <a:schemeClr val="tx1"/>
                  </a:solidFill>
                  <a:effectLst/>
                </a:rPr>
                <a:t>, </a:t>
              </a:r>
              <a:r>
                <a:rPr lang="pt-PT" sz="1600" dirty="0">
                  <a:solidFill>
                    <a:schemeClr val="tx1"/>
                  </a:solidFill>
                </a:rPr>
                <a:t>bagas</a:t>
              </a:r>
              <a:r>
                <a:rPr lang="pt-PT" sz="1600" b="0" i="0" dirty="0">
                  <a:solidFill>
                    <a:schemeClr val="tx1"/>
                  </a:solidFill>
                  <a:effectLst/>
                </a:rPr>
                <a:t> e </a:t>
              </a:r>
              <a:r>
                <a:rPr lang="pt-PT" sz="1600" dirty="0">
                  <a:solidFill>
                    <a:schemeClr val="tx1"/>
                  </a:solidFill>
                </a:rPr>
                <a:t>drupas</a:t>
              </a:r>
              <a:r>
                <a:rPr lang="pt-PT" sz="1600" b="0" i="0" dirty="0">
                  <a:solidFill>
                    <a:schemeClr val="tx1"/>
                  </a:solidFill>
                  <a:effectLst/>
                </a:rPr>
                <a:t>.</a:t>
              </a:r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>
                  <a:solidFill>
                    <a:schemeClr val="tx1"/>
                  </a:solidFill>
                </a:rPr>
                <a:t>Distribuição Geográfica: </a:t>
              </a:r>
              <a:r>
                <a:rPr lang="pt-PT" sz="1600" dirty="0">
                  <a:solidFill>
                    <a:schemeClr val="tx1"/>
                  </a:solidFill>
                </a:rPr>
                <a:t>É das espécies mais bem distribuídas pelo território e está presente durante todo o ano. 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Viseu</a:t>
              </a: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3BE368C3-86A3-473D-92A0-28C3128B8EF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36454" r="47047" b="19332"/>
          <a:stretch/>
        </p:blipFill>
        <p:spPr bwMode="auto">
          <a:xfrm>
            <a:off x="5730611" y="839415"/>
            <a:ext cx="3257368" cy="3034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9AD9702-3566-4236-8819-C815FC59E83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51035" r="41439" b="24036"/>
          <a:stretch/>
        </p:blipFill>
        <p:spPr bwMode="auto">
          <a:xfrm>
            <a:off x="5730611" y="4552119"/>
            <a:ext cx="3257368" cy="1970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7369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</TotalTime>
  <Words>214</Words>
  <Application>Microsoft Office PowerPoint</Application>
  <PresentationFormat>Apresentação no Ecrã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Gonçalo Manuel Marques Félix</cp:lastModifiedBy>
  <cp:revision>45</cp:revision>
  <cp:lastPrinted>2019-12-11T12:42:31Z</cp:lastPrinted>
  <dcterms:created xsi:type="dcterms:W3CDTF">2019-02-05T21:01:01Z</dcterms:created>
  <dcterms:modified xsi:type="dcterms:W3CDTF">2021-05-31T13:46:43Z</dcterms:modified>
</cp:coreProperties>
</file>